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8" r:id="rId5"/>
    <p:sldId id="345" r:id="rId6"/>
    <p:sldId id="318" r:id="rId7"/>
    <p:sldId id="352" r:id="rId8"/>
    <p:sldId id="353" r:id="rId9"/>
    <p:sldId id="354" r:id="rId10"/>
    <p:sldId id="350" r:id="rId11"/>
    <p:sldId id="337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Neufile Grotesk" panose="00000500000000000000" pitchFamily="50" charset="-70"/>
        <a:ea typeface="Neufile Grotesk" panose="00000500000000000000" pitchFamily="50" charset="-70"/>
        <a:cs typeface="Neufile Grotesk" panose="00000500000000000000" pitchFamily="50" charset="-70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t Gro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8AB094-BF5E-4259-86BF-29F049665570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6" name="Title Text">
            <a:extLst>
              <a:ext uri="{FF2B5EF4-FFF2-40B4-BE49-F238E27FC236}">
                <a16:creationId xmlns:a16="http://schemas.microsoft.com/office/drawing/2014/main" id="{F396C7A6-2496-0943-A0D6-BC6B19DB28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78000" y="2974561"/>
            <a:ext cx="13528261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latin typeface="Neufile Grotesk" pitchFamily="2" charset="77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28E5320-1777-B643-9C0A-302DB46F17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8000" y="8070850"/>
            <a:ext cx="13528675" cy="25844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tx1"/>
                </a:solidFill>
                <a:latin typeface="Neufile Grotesk Medium" pitchFamily="2" charset="77"/>
              </a:defRPr>
            </a:lvl1pPr>
            <a:lvl2pPr marL="635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2pPr>
            <a:lvl3pPr marL="1270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3pPr>
            <a:lvl4pPr marL="1905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4pPr>
            <a:lvl5pPr marL="2540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5pPr>
          </a:lstStyle>
          <a:p>
            <a:pPr lvl="0"/>
            <a:r>
              <a:rPr lang="en-US"/>
              <a:t>Subtitle text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7A5DF2-4817-624E-AE65-09BD9AB582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677" y="815561"/>
            <a:ext cx="5463083" cy="1691665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EA30FF0-65A6-46A3-9DE8-4F6CD950CAC2}"/>
              </a:ext>
            </a:extLst>
          </p:cNvPr>
          <p:cNvSpPr/>
          <p:nvPr userDrawn="1"/>
        </p:nvSpPr>
        <p:spPr>
          <a:xfrm>
            <a:off x="12610630" y="8261878"/>
            <a:ext cx="10920710" cy="5454123"/>
          </a:xfrm>
          <a:custGeom>
            <a:avLst/>
            <a:gdLst>
              <a:gd name="connsiteX0" fmla="*/ 5460780 w 10920710"/>
              <a:gd name="connsiteY0" fmla="*/ 0 h 5454123"/>
              <a:gd name="connsiteX1" fmla="*/ 6482818 w 10920710"/>
              <a:gd name="connsiteY1" fmla="*/ 1021269 h 5454123"/>
              <a:gd name="connsiteX2" fmla="*/ 6248998 w 10920710"/>
              <a:gd name="connsiteY2" fmla="*/ 1672170 h 5454123"/>
              <a:gd name="connsiteX3" fmla="*/ 5737978 w 10920710"/>
              <a:gd name="connsiteY3" fmla="*/ 3233461 h 5454123"/>
              <a:gd name="connsiteX4" fmla="*/ 5942282 w 10920710"/>
              <a:gd name="connsiteY4" fmla="*/ 4224443 h 5454123"/>
              <a:gd name="connsiteX5" fmla="*/ 5957170 w 10920710"/>
              <a:gd name="connsiteY5" fmla="*/ 4260376 h 5454123"/>
              <a:gd name="connsiteX6" fmla="*/ 5993102 w 10920710"/>
              <a:gd name="connsiteY6" fmla="*/ 4245490 h 5454123"/>
              <a:gd name="connsiteX7" fmla="*/ 6838556 w 10920710"/>
              <a:gd name="connsiteY7" fmla="*/ 3689297 h 5454123"/>
              <a:gd name="connsiteX8" fmla="*/ 7581086 w 10920710"/>
              <a:gd name="connsiteY8" fmla="*/ 2223742 h 5454123"/>
              <a:gd name="connsiteX9" fmla="*/ 7875994 w 10920710"/>
              <a:gd name="connsiteY9" fmla="*/ 1598251 h 5454123"/>
              <a:gd name="connsiteX10" fmla="*/ 8598506 w 10920710"/>
              <a:gd name="connsiteY10" fmla="*/ 1298980 h 5454123"/>
              <a:gd name="connsiteX11" fmla="*/ 9314598 w 10920710"/>
              <a:gd name="connsiteY11" fmla="*/ 1591834 h 5454123"/>
              <a:gd name="connsiteX12" fmla="*/ 9325122 w 10920710"/>
              <a:gd name="connsiteY12" fmla="*/ 1610057 h 5454123"/>
              <a:gd name="connsiteX13" fmla="*/ 9332822 w 10920710"/>
              <a:gd name="connsiteY13" fmla="*/ 1610057 h 5454123"/>
              <a:gd name="connsiteX14" fmla="*/ 9322042 w 10920710"/>
              <a:gd name="connsiteY14" fmla="*/ 3044556 h 5454123"/>
              <a:gd name="connsiteX15" fmla="*/ 8696550 w 10920710"/>
              <a:gd name="connsiteY15" fmla="*/ 3339207 h 5454123"/>
              <a:gd name="connsiteX16" fmla="*/ 7230996 w 10920710"/>
              <a:gd name="connsiteY16" fmla="*/ 4081994 h 5454123"/>
              <a:gd name="connsiteX17" fmla="*/ 6674804 w 10920710"/>
              <a:gd name="connsiteY17" fmla="*/ 4927704 h 5454123"/>
              <a:gd name="connsiteX18" fmla="*/ 6659918 w 10920710"/>
              <a:gd name="connsiteY18" fmla="*/ 4963637 h 5454123"/>
              <a:gd name="connsiteX19" fmla="*/ 6695850 w 10920710"/>
              <a:gd name="connsiteY19" fmla="*/ 4978267 h 5454123"/>
              <a:gd name="connsiteX20" fmla="*/ 7687090 w 10920710"/>
              <a:gd name="connsiteY20" fmla="*/ 5182572 h 5454123"/>
              <a:gd name="connsiteX21" fmla="*/ 9248380 w 10920710"/>
              <a:gd name="connsiteY21" fmla="*/ 4671553 h 5454123"/>
              <a:gd name="connsiteX22" fmla="*/ 9899282 w 10920710"/>
              <a:gd name="connsiteY22" fmla="*/ 4437731 h 5454123"/>
              <a:gd name="connsiteX23" fmla="*/ 10915776 w 10920710"/>
              <a:gd name="connsiteY23" fmla="*/ 5356719 h 5454123"/>
              <a:gd name="connsiteX24" fmla="*/ 10920710 w 10920710"/>
              <a:gd name="connsiteY24" fmla="*/ 5454123 h 5454123"/>
              <a:gd name="connsiteX25" fmla="*/ 0 w 10920710"/>
              <a:gd name="connsiteY25" fmla="*/ 5454123 h 5454123"/>
              <a:gd name="connsiteX26" fmla="*/ 5013 w 10920710"/>
              <a:gd name="connsiteY26" fmla="*/ 5355199 h 5454123"/>
              <a:gd name="connsiteX27" fmla="*/ 1021252 w 10920710"/>
              <a:gd name="connsiteY27" fmla="*/ 4438245 h 5454123"/>
              <a:gd name="connsiteX28" fmla="*/ 1672154 w 10920710"/>
              <a:gd name="connsiteY28" fmla="*/ 4672066 h 5454123"/>
              <a:gd name="connsiteX29" fmla="*/ 3233445 w 10920710"/>
              <a:gd name="connsiteY29" fmla="*/ 5183085 h 5454123"/>
              <a:gd name="connsiteX30" fmla="*/ 4224682 w 10920710"/>
              <a:gd name="connsiteY30" fmla="*/ 4978780 h 5454123"/>
              <a:gd name="connsiteX31" fmla="*/ 4260616 w 10920710"/>
              <a:gd name="connsiteY31" fmla="*/ 4964151 h 5454123"/>
              <a:gd name="connsiteX32" fmla="*/ 4245474 w 10920710"/>
              <a:gd name="connsiteY32" fmla="*/ 4928217 h 5454123"/>
              <a:gd name="connsiteX33" fmla="*/ 3689281 w 10920710"/>
              <a:gd name="connsiteY33" fmla="*/ 4082507 h 5454123"/>
              <a:gd name="connsiteX34" fmla="*/ 2223726 w 10920710"/>
              <a:gd name="connsiteY34" fmla="*/ 3339720 h 5454123"/>
              <a:gd name="connsiteX35" fmla="*/ 1598234 w 10920710"/>
              <a:gd name="connsiteY35" fmla="*/ 3044812 h 5454123"/>
              <a:gd name="connsiteX36" fmla="*/ 1585144 w 10920710"/>
              <a:gd name="connsiteY36" fmla="*/ 1613650 h 5454123"/>
              <a:gd name="connsiteX37" fmla="*/ 1587711 w 10920710"/>
              <a:gd name="connsiteY37" fmla="*/ 1614164 h 5454123"/>
              <a:gd name="connsiteX38" fmla="*/ 1598748 w 10920710"/>
              <a:gd name="connsiteY38" fmla="*/ 1599791 h 5454123"/>
              <a:gd name="connsiteX39" fmla="*/ 1602854 w 10920710"/>
              <a:gd name="connsiteY39" fmla="*/ 1595427 h 5454123"/>
              <a:gd name="connsiteX40" fmla="*/ 2322029 w 10920710"/>
              <a:gd name="connsiteY40" fmla="*/ 1299493 h 5454123"/>
              <a:gd name="connsiteX41" fmla="*/ 3044539 w 10920710"/>
              <a:gd name="connsiteY41" fmla="*/ 1598764 h 5454123"/>
              <a:gd name="connsiteX42" fmla="*/ 3339447 w 10920710"/>
              <a:gd name="connsiteY42" fmla="*/ 2224256 h 5454123"/>
              <a:gd name="connsiteX43" fmla="*/ 4081978 w 10920710"/>
              <a:gd name="connsiteY43" fmla="*/ 3689810 h 5454123"/>
              <a:gd name="connsiteX44" fmla="*/ 4927688 w 10920710"/>
              <a:gd name="connsiteY44" fmla="*/ 4246003 h 5454123"/>
              <a:gd name="connsiteX45" fmla="*/ 4963622 w 10920710"/>
              <a:gd name="connsiteY45" fmla="*/ 4260889 h 5454123"/>
              <a:gd name="connsiteX46" fmla="*/ 4978250 w 10920710"/>
              <a:gd name="connsiteY46" fmla="*/ 4224956 h 5454123"/>
              <a:gd name="connsiteX47" fmla="*/ 5182556 w 10920710"/>
              <a:gd name="connsiteY47" fmla="*/ 3233974 h 5454123"/>
              <a:gd name="connsiteX48" fmla="*/ 4671280 w 10920710"/>
              <a:gd name="connsiteY48" fmla="*/ 1672683 h 5454123"/>
              <a:gd name="connsiteX49" fmla="*/ 4437458 w 10920710"/>
              <a:gd name="connsiteY49" fmla="*/ 1021782 h 5454123"/>
              <a:gd name="connsiteX50" fmla="*/ 5460780 w 10920710"/>
              <a:gd name="connsiteY50" fmla="*/ 0 h 5454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920710" h="5454123">
                <a:moveTo>
                  <a:pt x="5460780" y="0"/>
                </a:moveTo>
                <a:cubicBezTo>
                  <a:pt x="6024158" y="0"/>
                  <a:pt x="6482562" y="458403"/>
                  <a:pt x="6482818" y="1021269"/>
                </a:cubicBezTo>
                <a:cubicBezTo>
                  <a:pt x="6483590" y="1227114"/>
                  <a:pt x="6407102" y="1439888"/>
                  <a:pt x="6248998" y="1672170"/>
                </a:cubicBezTo>
                <a:cubicBezTo>
                  <a:pt x="5919440" y="2156240"/>
                  <a:pt x="5737978" y="2710892"/>
                  <a:pt x="5737978" y="3233461"/>
                </a:cubicBezTo>
                <a:cubicBezTo>
                  <a:pt x="5737978" y="3559682"/>
                  <a:pt x="5806764" y="3892832"/>
                  <a:pt x="5942282" y="4224443"/>
                </a:cubicBezTo>
                <a:lnTo>
                  <a:pt x="5957170" y="4260376"/>
                </a:lnTo>
                <a:lnTo>
                  <a:pt x="5993102" y="4245490"/>
                </a:lnTo>
                <a:cubicBezTo>
                  <a:pt x="6323430" y="4106890"/>
                  <a:pt x="6608070" y="3919782"/>
                  <a:pt x="6838556" y="3689297"/>
                </a:cubicBezTo>
                <a:cubicBezTo>
                  <a:pt x="7207896" y="3319957"/>
                  <a:pt x="7471746" y="2799441"/>
                  <a:pt x="7581086" y="2223742"/>
                </a:cubicBezTo>
                <a:cubicBezTo>
                  <a:pt x="7633446" y="1947828"/>
                  <a:pt x="7729952" y="1743010"/>
                  <a:pt x="7875994" y="1598251"/>
                </a:cubicBezTo>
                <a:cubicBezTo>
                  <a:pt x="8069006" y="1405239"/>
                  <a:pt x="8328494" y="1298980"/>
                  <a:pt x="8598506" y="1298980"/>
                </a:cubicBezTo>
                <a:cubicBezTo>
                  <a:pt x="8868516" y="1298980"/>
                  <a:pt x="9122358" y="1402929"/>
                  <a:pt x="9314598" y="1591834"/>
                </a:cubicBezTo>
                <a:lnTo>
                  <a:pt x="9325122" y="1610057"/>
                </a:lnTo>
                <a:lnTo>
                  <a:pt x="9332822" y="1610057"/>
                </a:lnTo>
                <a:cubicBezTo>
                  <a:pt x="9720386" y="2009427"/>
                  <a:pt x="9716792" y="2649549"/>
                  <a:pt x="9322042" y="3044556"/>
                </a:cubicBezTo>
                <a:cubicBezTo>
                  <a:pt x="9177026" y="3190341"/>
                  <a:pt x="8972466" y="3286847"/>
                  <a:pt x="8696550" y="3339207"/>
                </a:cubicBezTo>
                <a:cubicBezTo>
                  <a:pt x="8120594" y="3449059"/>
                  <a:pt x="7600080" y="3712654"/>
                  <a:pt x="7230996" y="4081994"/>
                </a:cubicBezTo>
                <a:cubicBezTo>
                  <a:pt x="7000254" y="4312736"/>
                  <a:pt x="6813402" y="4597377"/>
                  <a:pt x="6674804" y="4927704"/>
                </a:cubicBezTo>
                <a:lnTo>
                  <a:pt x="6659918" y="4963637"/>
                </a:lnTo>
                <a:lnTo>
                  <a:pt x="6695850" y="4978267"/>
                </a:lnTo>
                <a:cubicBezTo>
                  <a:pt x="7027204" y="5113786"/>
                  <a:pt x="7360612" y="5182572"/>
                  <a:pt x="7687090" y="5182572"/>
                </a:cubicBezTo>
                <a:cubicBezTo>
                  <a:pt x="8209658" y="5182572"/>
                  <a:pt x="8764310" y="5001110"/>
                  <a:pt x="9248380" y="4671553"/>
                </a:cubicBezTo>
                <a:cubicBezTo>
                  <a:pt x="9480918" y="4513448"/>
                  <a:pt x="9694206" y="4436191"/>
                  <a:pt x="9899282" y="4437731"/>
                </a:cubicBezTo>
                <a:cubicBezTo>
                  <a:pt x="10427448" y="4437731"/>
                  <a:pt x="10863352" y="4841979"/>
                  <a:pt x="10915776" y="5356719"/>
                </a:cubicBezTo>
                <a:lnTo>
                  <a:pt x="10920710" y="5454123"/>
                </a:lnTo>
                <a:lnTo>
                  <a:pt x="0" y="5454123"/>
                </a:lnTo>
                <a:lnTo>
                  <a:pt x="5013" y="5355199"/>
                </a:lnTo>
                <a:cubicBezTo>
                  <a:pt x="57437" y="4840656"/>
                  <a:pt x="493325" y="4438004"/>
                  <a:pt x="1021252" y="4438245"/>
                </a:cubicBezTo>
                <a:cubicBezTo>
                  <a:pt x="1228381" y="4435165"/>
                  <a:pt x="1439615" y="4513961"/>
                  <a:pt x="1672154" y="4672066"/>
                </a:cubicBezTo>
                <a:cubicBezTo>
                  <a:pt x="2156223" y="5001623"/>
                  <a:pt x="2710875" y="5183085"/>
                  <a:pt x="3233445" y="5183085"/>
                </a:cubicBezTo>
                <a:cubicBezTo>
                  <a:pt x="3559922" y="5183085"/>
                  <a:pt x="3893329" y="5114299"/>
                  <a:pt x="4224682" y="4978780"/>
                </a:cubicBezTo>
                <a:lnTo>
                  <a:pt x="4260616" y="4964151"/>
                </a:lnTo>
                <a:lnTo>
                  <a:pt x="4245474" y="4928217"/>
                </a:lnTo>
                <a:cubicBezTo>
                  <a:pt x="4107131" y="4597890"/>
                  <a:pt x="3920023" y="4313249"/>
                  <a:pt x="3689281" y="4082507"/>
                </a:cubicBezTo>
                <a:cubicBezTo>
                  <a:pt x="3320197" y="3713167"/>
                  <a:pt x="2799681" y="3449316"/>
                  <a:pt x="2223726" y="3339720"/>
                </a:cubicBezTo>
                <a:cubicBezTo>
                  <a:pt x="1947812" y="3287361"/>
                  <a:pt x="1743250" y="3190855"/>
                  <a:pt x="1598234" y="3044812"/>
                </a:cubicBezTo>
                <a:cubicBezTo>
                  <a:pt x="1204511" y="2650832"/>
                  <a:pt x="1200147" y="2013021"/>
                  <a:pt x="1585144" y="1613650"/>
                </a:cubicBezTo>
                <a:lnTo>
                  <a:pt x="1587711" y="1614164"/>
                </a:lnTo>
                <a:lnTo>
                  <a:pt x="1598748" y="1599791"/>
                </a:lnTo>
                <a:lnTo>
                  <a:pt x="1602854" y="1595427"/>
                </a:lnTo>
                <a:cubicBezTo>
                  <a:pt x="1795609" y="1404469"/>
                  <a:pt x="2049194" y="1299493"/>
                  <a:pt x="2322029" y="1299493"/>
                </a:cubicBezTo>
                <a:cubicBezTo>
                  <a:pt x="2594863" y="1299493"/>
                  <a:pt x="2851528" y="1405752"/>
                  <a:pt x="3044539" y="1598764"/>
                </a:cubicBezTo>
                <a:cubicBezTo>
                  <a:pt x="3190582" y="1743523"/>
                  <a:pt x="3287088" y="1948341"/>
                  <a:pt x="3339447" y="2224256"/>
                </a:cubicBezTo>
                <a:cubicBezTo>
                  <a:pt x="3448786" y="2800211"/>
                  <a:pt x="3712637" y="3320470"/>
                  <a:pt x="4081978" y="3689810"/>
                </a:cubicBezTo>
                <a:cubicBezTo>
                  <a:pt x="4312718" y="3920296"/>
                  <a:pt x="4597104" y="4107404"/>
                  <a:pt x="4927688" y="4246003"/>
                </a:cubicBezTo>
                <a:lnTo>
                  <a:pt x="4963622" y="4260889"/>
                </a:lnTo>
                <a:lnTo>
                  <a:pt x="4978250" y="4224956"/>
                </a:lnTo>
                <a:cubicBezTo>
                  <a:pt x="5113770" y="3893602"/>
                  <a:pt x="5182556" y="3560195"/>
                  <a:pt x="5182556" y="3233974"/>
                </a:cubicBezTo>
                <a:cubicBezTo>
                  <a:pt x="5182556" y="2711662"/>
                  <a:pt x="5000838" y="2157010"/>
                  <a:pt x="4671280" y="1672683"/>
                </a:cubicBezTo>
                <a:cubicBezTo>
                  <a:pt x="4513174" y="1440402"/>
                  <a:pt x="4436688" y="1227627"/>
                  <a:pt x="4437458" y="1021782"/>
                </a:cubicBezTo>
                <a:cubicBezTo>
                  <a:pt x="4437458" y="458403"/>
                  <a:pt x="4897402" y="0"/>
                  <a:pt x="5460780" y="0"/>
                </a:cubicBezTo>
                <a:close/>
              </a:path>
            </a:pathLst>
          </a:custGeom>
          <a:solidFill>
            <a:srgbClr val="F1504B"/>
          </a:solidFill>
          <a:ln w="0" cap="flat">
            <a:noFill/>
            <a:prstDash val="solid"/>
            <a:miter/>
          </a:ln>
          <a:effectLst>
            <a:outerShdw blurRad="1231900" dist="38100" sx="103000" sy="103000" algn="tl" rotWithShape="0">
              <a:prstClr val="black">
                <a:alpha val="18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0E0DF92-F2BD-4D53-AB0A-9A0C23D38AA5}"/>
              </a:ext>
            </a:extLst>
          </p:cNvPr>
          <p:cNvSpPr/>
          <p:nvPr/>
        </p:nvSpPr>
        <p:spPr>
          <a:xfrm>
            <a:off x="1" y="-22533"/>
            <a:ext cx="5490350" cy="5036985"/>
          </a:xfrm>
          <a:custGeom>
            <a:avLst/>
            <a:gdLst>
              <a:gd name="connsiteX0" fmla="*/ 0 w 3421865"/>
              <a:gd name="connsiteY0" fmla="*/ 0 h 3139305"/>
              <a:gd name="connsiteX1" fmla="*/ 3419188 w 3421865"/>
              <a:gd name="connsiteY1" fmla="*/ 0 h 3139305"/>
              <a:gd name="connsiteX2" fmla="*/ 3421865 w 3421865"/>
              <a:gd name="connsiteY2" fmla="*/ 26484 h 3139305"/>
              <a:gd name="connsiteX3" fmla="*/ 2839309 w 3421865"/>
              <a:gd name="connsiteY3" fmla="*/ 608894 h 3139305"/>
              <a:gd name="connsiteX4" fmla="*/ 2837260 w 3421865"/>
              <a:gd name="connsiteY4" fmla="*/ 608894 h 3139305"/>
              <a:gd name="connsiteX5" fmla="*/ 2468205 w 3421865"/>
              <a:gd name="connsiteY5" fmla="*/ 475584 h 3139305"/>
              <a:gd name="connsiteX6" fmla="*/ 1578054 w 3421865"/>
              <a:gd name="connsiteY6" fmla="*/ 184232 h 3139305"/>
              <a:gd name="connsiteX7" fmla="*/ 1012911 w 3421865"/>
              <a:gd name="connsiteY7" fmla="*/ 300714 h 3139305"/>
              <a:gd name="connsiteX8" fmla="*/ 992424 w 3421865"/>
              <a:gd name="connsiteY8" fmla="*/ 309055 h 3139305"/>
              <a:gd name="connsiteX9" fmla="*/ 1000912 w 3421865"/>
              <a:gd name="connsiteY9" fmla="*/ 329542 h 3139305"/>
              <a:gd name="connsiteX10" fmla="*/ 1318018 w 3421865"/>
              <a:gd name="connsiteY10" fmla="*/ 811713 h 3139305"/>
              <a:gd name="connsiteX11" fmla="*/ 2153586 w 3421865"/>
              <a:gd name="connsiteY11" fmla="*/ 1235204 h 3139305"/>
              <a:gd name="connsiteX12" fmla="*/ 2510203 w 3421865"/>
              <a:gd name="connsiteY12" fmla="*/ 1403342 h 3139305"/>
              <a:gd name="connsiteX13" fmla="*/ 2516496 w 3421865"/>
              <a:gd name="connsiteY13" fmla="*/ 2221351 h 3139305"/>
              <a:gd name="connsiteX14" fmla="*/ 2507276 w 3421865"/>
              <a:gd name="connsiteY14" fmla="*/ 2229985 h 3139305"/>
              <a:gd name="connsiteX15" fmla="*/ 2097541 w 3421865"/>
              <a:gd name="connsiteY15" fmla="*/ 2398415 h 3139305"/>
              <a:gd name="connsiteX16" fmla="*/ 1685609 w 3421865"/>
              <a:gd name="connsiteY16" fmla="*/ 2227790 h 3139305"/>
              <a:gd name="connsiteX17" fmla="*/ 1517471 w 3421865"/>
              <a:gd name="connsiteY17" fmla="*/ 1871173 h 3139305"/>
              <a:gd name="connsiteX18" fmla="*/ 1094127 w 3421865"/>
              <a:gd name="connsiteY18" fmla="*/ 1035605 h 3139305"/>
              <a:gd name="connsiteX19" fmla="*/ 612102 w 3421865"/>
              <a:gd name="connsiteY19" fmla="*/ 718498 h 3139305"/>
              <a:gd name="connsiteX20" fmla="*/ 591615 w 3421865"/>
              <a:gd name="connsiteY20" fmla="*/ 710011 h 3139305"/>
              <a:gd name="connsiteX21" fmla="*/ 583127 w 3421865"/>
              <a:gd name="connsiteY21" fmla="*/ 730498 h 3139305"/>
              <a:gd name="connsiteX22" fmla="*/ 466645 w 3421865"/>
              <a:gd name="connsiteY22" fmla="*/ 1295494 h 3139305"/>
              <a:gd name="connsiteX23" fmla="*/ 757997 w 3421865"/>
              <a:gd name="connsiteY23" fmla="*/ 2185646 h 3139305"/>
              <a:gd name="connsiteX24" fmla="*/ 891307 w 3421865"/>
              <a:gd name="connsiteY24" fmla="*/ 2556749 h 3139305"/>
              <a:gd name="connsiteX25" fmla="*/ 307873 w 3421865"/>
              <a:gd name="connsiteY25" fmla="*/ 3139305 h 3139305"/>
              <a:gd name="connsiteX26" fmla="*/ 81341 w 3421865"/>
              <a:gd name="connsiteY26" fmla="*/ 3093448 h 3139305"/>
              <a:gd name="connsiteX27" fmla="*/ 0 w 3421865"/>
              <a:gd name="connsiteY27" fmla="*/ 3049235 h 3139305"/>
              <a:gd name="connsiteX28" fmla="*/ 0 w 3421865"/>
              <a:gd name="connsiteY28" fmla="*/ 1935474 h 3139305"/>
              <a:gd name="connsiteX29" fmla="*/ 33493 w 3421865"/>
              <a:gd name="connsiteY29" fmla="*/ 1861271 h 3139305"/>
              <a:gd name="connsiteX30" fmla="*/ 150124 w 3421865"/>
              <a:gd name="connsiteY30" fmla="*/ 1295494 h 3139305"/>
              <a:gd name="connsiteX31" fmla="*/ 33642 w 3421865"/>
              <a:gd name="connsiteY31" fmla="*/ 730498 h 3139305"/>
              <a:gd name="connsiteX32" fmla="*/ 25301 w 3421865"/>
              <a:gd name="connsiteY32" fmla="*/ 710011 h 3139305"/>
              <a:gd name="connsiteX33" fmla="*/ 4814 w 3421865"/>
              <a:gd name="connsiteY33" fmla="*/ 718498 h 3139305"/>
              <a:gd name="connsiteX34" fmla="*/ 0 w 3421865"/>
              <a:gd name="connsiteY34" fmla="*/ 720772 h 313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21865" h="3139305">
                <a:moveTo>
                  <a:pt x="0" y="0"/>
                </a:moveTo>
                <a:lnTo>
                  <a:pt x="3419188" y="0"/>
                </a:lnTo>
                <a:lnTo>
                  <a:pt x="3421865" y="26484"/>
                </a:lnTo>
                <a:cubicBezTo>
                  <a:pt x="3421865" y="347687"/>
                  <a:pt x="3160659" y="608894"/>
                  <a:pt x="2839309" y="608894"/>
                </a:cubicBezTo>
                <a:lnTo>
                  <a:pt x="2837260" y="608894"/>
                </a:lnTo>
                <a:cubicBezTo>
                  <a:pt x="2720778" y="608894"/>
                  <a:pt x="2599906" y="565286"/>
                  <a:pt x="2468205" y="475584"/>
                </a:cubicBezTo>
                <a:cubicBezTo>
                  <a:pt x="2192219" y="287690"/>
                  <a:pt x="1875990" y="184232"/>
                  <a:pt x="1578054" y="184232"/>
                </a:cubicBezTo>
                <a:cubicBezTo>
                  <a:pt x="1391917" y="184232"/>
                  <a:pt x="1201828" y="223449"/>
                  <a:pt x="1012911" y="300714"/>
                </a:cubicBezTo>
                <a:lnTo>
                  <a:pt x="992424" y="309055"/>
                </a:lnTo>
                <a:lnTo>
                  <a:pt x="1000912" y="329542"/>
                </a:lnTo>
                <a:cubicBezTo>
                  <a:pt x="1079932" y="518020"/>
                  <a:pt x="1186610" y="680305"/>
                  <a:pt x="1318018" y="811713"/>
                </a:cubicBezTo>
                <a:cubicBezTo>
                  <a:pt x="1528447" y="1022288"/>
                  <a:pt x="1825212" y="1172720"/>
                  <a:pt x="2153586" y="1235204"/>
                </a:cubicBezTo>
                <a:cubicBezTo>
                  <a:pt x="2310896" y="1265057"/>
                  <a:pt x="2427524" y="1320079"/>
                  <a:pt x="2510203" y="1403342"/>
                </a:cubicBezTo>
                <a:cubicBezTo>
                  <a:pt x="2734095" y="1627381"/>
                  <a:pt x="2737167" y="1989850"/>
                  <a:pt x="2516496" y="2221351"/>
                </a:cubicBezTo>
                <a:lnTo>
                  <a:pt x="2507276" y="2229985"/>
                </a:lnTo>
                <a:cubicBezTo>
                  <a:pt x="2397526" y="2338565"/>
                  <a:pt x="2253094" y="2398415"/>
                  <a:pt x="2097541" y="2398415"/>
                </a:cubicBezTo>
                <a:cubicBezTo>
                  <a:pt x="1941987" y="2398415"/>
                  <a:pt x="1795653" y="2337833"/>
                  <a:pt x="1685609" y="2227790"/>
                </a:cubicBezTo>
                <a:cubicBezTo>
                  <a:pt x="1602346" y="2145257"/>
                  <a:pt x="1547324" y="2028482"/>
                  <a:pt x="1517471" y="1871173"/>
                </a:cubicBezTo>
                <a:cubicBezTo>
                  <a:pt x="1455133" y="1542945"/>
                  <a:pt x="1304848" y="1246180"/>
                  <a:pt x="1094127" y="1035605"/>
                </a:cubicBezTo>
                <a:cubicBezTo>
                  <a:pt x="962718" y="904196"/>
                  <a:pt x="800434" y="797519"/>
                  <a:pt x="612102" y="718498"/>
                </a:cubicBezTo>
                <a:lnTo>
                  <a:pt x="591615" y="710011"/>
                </a:lnTo>
                <a:lnTo>
                  <a:pt x="583127" y="730498"/>
                </a:lnTo>
                <a:cubicBezTo>
                  <a:pt x="505863" y="919415"/>
                  <a:pt x="466645" y="1109503"/>
                  <a:pt x="466645" y="1295494"/>
                </a:cubicBezTo>
                <a:cubicBezTo>
                  <a:pt x="466645" y="1593284"/>
                  <a:pt x="570104" y="1909513"/>
                  <a:pt x="757997" y="2185646"/>
                </a:cubicBezTo>
                <a:cubicBezTo>
                  <a:pt x="848139" y="2318078"/>
                  <a:pt x="891746" y="2439389"/>
                  <a:pt x="891307" y="2556749"/>
                </a:cubicBezTo>
                <a:cubicBezTo>
                  <a:pt x="891307" y="2877953"/>
                  <a:pt x="629076" y="3139305"/>
                  <a:pt x="307873" y="3139305"/>
                </a:cubicBezTo>
                <a:cubicBezTo>
                  <a:pt x="227572" y="3139305"/>
                  <a:pt x="151012" y="3122971"/>
                  <a:pt x="81341" y="3093448"/>
                </a:cubicBezTo>
                <a:lnTo>
                  <a:pt x="0" y="3049235"/>
                </a:lnTo>
                <a:lnTo>
                  <a:pt x="0" y="1935474"/>
                </a:lnTo>
                <a:lnTo>
                  <a:pt x="33493" y="1861271"/>
                </a:lnTo>
                <a:cubicBezTo>
                  <a:pt x="109711" y="1675060"/>
                  <a:pt x="150124" y="1481705"/>
                  <a:pt x="150124" y="1295494"/>
                </a:cubicBezTo>
                <a:cubicBezTo>
                  <a:pt x="150124" y="1109503"/>
                  <a:pt x="110907" y="919561"/>
                  <a:pt x="33642" y="730498"/>
                </a:cubicBezTo>
                <a:lnTo>
                  <a:pt x="25301" y="710011"/>
                </a:lnTo>
                <a:lnTo>
                  <a:pt x="4814" y="718498"/>
                </a:lnTo>
                <a:lnTo>
                  <a:pt x="0" y="720772"/>
                </a:lnTo>
                <a:close/>
              </a:path>
            </a:pathLst>
          </a:custGeom>
          <a:solidFill>
            <a:srgbClr val="F1504B"/>
          </a:solidFill>
          <a:ln w="0" cap="flat">
            <a:noFill/>
            <a:prstDash val="solid"/>
            <a:miter/>
          </a:ln>
          <a:effectLst>
            <a:outerShdw blurRad="1270000" dir="2700000" sx="106000" sy="106000" algn="tl" rotWithShape="0">
              <a:prstClr val="black">
                <a:alpha val="13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0386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Background">
            <a:extLst>
              <a:ext uri="{FF2B5EF4-FFF2-40B4-BE49-F238E27FC236}">
                <a16:creationId xmlns:a16="http://schemas.microsoft.com/office/drawing/2014/main" id="{C44EB6E3-E584-4C24-91B2-D89FC26F17E9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6" name="Title Text">
            <a:extLst>
              <a:ext uri="{FF2B5EF4-FFF2-40B4-BE49-F238E27FC236}">
                <a16:creationId xmlns:a16="http://schemas.microsoft.com/office/drawing/2014/main" id="{F396C7A6-2496-0943-A0D6-BC6B19DB28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78000" y="2974561"/>
            <a:ext cx="13528261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2">
                    <a:lumMod val="10000"/>
                  </a:schemeClr>
                </a:solidFill>
                <a:latin typeface="Neufile Grotesk" pitchFamily="2" charset="77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28E5320-1777-B643-9C0A-302DB46F17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8000" y="8070850"/>
            <a:ext cx="13528675" cy="25844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tx2">
                    <a:lumMod val="10000"/>
                  </a:schemeClr>
                </a:solidFill>
                <a:latin typeface="Neufile Grotesk Medium" pitchFamily="2" charset="77"/>
              </a:defRPr>
            </a:lvl1pPr>
            <a:lvl2pPr marL="635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2pPr>
            <a:lvl3pPr marL="1270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3pPr>
            <a:lvl4pPr marL="1905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4pPr>
            <a:lvl5pPr marL="2540000" indent="0">
              <a:buFontTx/>
              <a:buNone/>
              <a:defRPr b="0" i="0">
                <a:solidFill>
                  <a:schemeClr val="bg1"/>
                </a:solidFill>
                <a:latin typeface="Neufile Grotesk Medium" pitchFamily="2" charset="77"/>
              </a:defRPr>
            </a:lvl5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8001337B-06ED-43FF-B2ED-8A262A6E482E}"/>
              </a:ext>
            </a:extLst>
          </p:cNvPr>
          <p:cNvSpPr/>
          <p:nvPr/>
        </p:nvSpPr>
        <p:spPr>
          <a:xfrm>
            <a:off x="12610630" y="8261878"/>
            <a:ext cx="10920710" cy="5454123"/>
          </a:xfrm>
          <a:custGeom>
            <a:avLst/>
            <a:gdLst>
              <a:gd name="connsiteX0" fmla="*/ 5460780 w 10920710"/>
              <a:gd name="connsiteY0" fmla="*/ 0 h 5454123"/>
              <a:gd name="connsiteX1" fmla="*/ 6482818 w 10920710"/>
              <a:gd name="connsiteY1" fmla="*/ 1021269 h 5454123"/>
              <a:gd name="connsiteX2" fmla="*/ 6248998 w 10920710"/>
              <a:gd name="connsiteY2" fmla="*/ 1672170 h 5454123"/>
              <a:gd name="connsiteX3" fmla="*/ 5737978 w 10920710"/>
              <a:gd name="connsiteY3" fmla="*/ 3233461 h 5454123"/>
              <a:gd name="connsiteX4" fmla="*/ 5942282 w 10920710"/>
              <a:gd name="connsiteY4" fmla="*/ 4224443 h 5454123"/>
              <a:gd name="connsiteX5" fmla="*/ 5957170 w 10920710"/>
              <a:gd name="connsiteY5" fmla="*/ 4260376 h 5454123"/>
              <a:gd name="connsiteX6" fmla="*/ 5993102 w 10920710"/>
              <a:gd name="connsiteY6" fmla="*/ 4245490 h 5454123"/>
              <a:gd name="connsiteX7" fmla="*/ 6838556 w 10920710"/>
              <a:gd name="connsiteY7" fmla="*/ 3689297 h 5454123"/>
              <a:gd name="connsiteX8" fmla="*/ 7581086 w 10920710"/>
              <a:gd name="connsiteY8" fmla="*/ 2223742 h 5454123"/>
              <a:gd name="connsiteX9" fmla="*/ 7875994 w 10920710"/>
              <a:gd name="connsiteY9" fmla="*/ 1598251 h 5454123"/>
              <a:gd name="connsiteX10" fmla="*/ 8598506 w 10920710"/>
              <a:gd name="connsiteY10" fmla="*/ 1298980 h 5454123"/>
              <a:gd name="connsiteX11" fmla="*/ 9314598 w 10920710"/>
              <a:gd name="connsiteY11" fmla="*/ 1591834 h 5454123"/>
              <a:gd name="connsiteX12" fmla="*/ 9325122 w 10920710"/>
              <a:gd name="connsiteY12" fmla="*/ 1610057 h 5454123"/>
              <a:gd name="connsiteX13" fmla="*/ 9332822 w 10920710"/>
              <a:gd name="connsiteY13" fmla="*/ 1610057 h 5454123"/>
              <a:gd name="connsiteX14" fmla="*/ 9322042 w 10920710"/>
              <a:gd name="connsiteY14" fmla="*/ 3044556 h 5454123"/>
              <a:gd name="connsiteX15" fmla="*/ 8696550 w 10920710"/>
              <a:gd name="connsiteY15" fmla="*/ 3339207 h 5454123"/>
              <a:gd name="connsiteX16" fmla="*/ 7230996 w 10920710"/>
              <a:gd name="connsiteY16" fmla="*/ 4081994 h 5454123"/>
              <a:gd name="connsiteX17" fmla="*/ 6674804 w 10920710"/>
              <a:gd name="connsiteY17" fmla="*/ 4927704 h 5454123"/>
              <a:gd name="connsiteX18" fmla="*/ 6659918 w 10920710"/>
              <a:gd name="connsiteY18" fmla="*/ 4963637 h 5454123"/>
              <a:gd name="connsiteX19" fmla="*/ 6695850 w 10920710"/>
              <a:gd name="connsiteY19" fmla="*/ 4978267 h 5454123"/>
              <a:gd name="connsiteX20" fmla="*/ 7687090 w 10920710"/>
              <a:gd name="connsiteY20" fmla="*/ 5182572 h 5454123"/>
              <a:gd name="connsiteX21" fmla="*/ 9248380 w 10920710"/>
              <a:gd name="connsiteY21" fmla="*/ 4671553 h 5454123"/>
              <a:gd name="connsiteX22" fmla="*/ 9899282 w 10920710"/>
              <a:gd name="connsiteY22" fmla="*/ 4437731 h 5454123"/>
              <a:gd name="connsiteX23" fmla="*/ 10915776 w 10920710"/>
              <a:gd name="connsiteY23" fmla="*/ 5356719 h 5454123"/>
              <a:gd name="connsiteX24" fmla="*/ 10920710 w 10920710"/>
              <a:gd name="connsiteY24" fmla="*/ 5454123 h 5454123"/>
              <a:gd name="connsiteX25" fmla="*/ 0 w 10920710"/>
              <a:gd name="connsiteY25" fmla="*/ 5454123 h 5454123"/>
              <a:gd name="connsiteX26" fmla="*/ 5013 w 10920710"/>
              <a:gd name="connsiteY26" fmla="*/ 5355199 h 5454123"/>
              <a:gd name="connsiteX27" fmla="*/ 1021252 w 10920710"/>
              <a:gd name="connsiteY27" fmla="*/ 4438245 h 5454123"/>
              <a:gd name="connsiteX28" fmla="*/ 1672154 w 10920710"/>
              <a:gd name="connsiteY28" fmla="*/ 4672066 h 5454123"/>
              <a:gd name="connsiteX29" fmla="*/ 3233445 w 10920710"/>
              <a:gd name="connsiteY29" fmla="*/ 5183085 h 5454123"/>
              <a:gd name="connsiteX30" fmla="*/ 4224682 w 10920710"/>
              <a:gd name="connsiteY30" fmla="*/ 4978780 h 5454123"/>
              <a:gd name="connsiteX31" fmla="*/ 4260616 w 10920710"/>
              <a:gd name="connsiteY31" fmla="*/ 4964151 h 5454123"/>
              <a:gd name="connsiteX32" fmla="*/ 4245474 w 10920710"/>
              <a:gd name="connsiteY32" fmla="*/ 4928217 h 5454123"/>
              <a:gd name="connsiteX33" fmla="*/ 3689281 w 10920710"/>
              <a:gd name="connsiteY33" fmla="*/ 4082507 h 5454123"/>
              <a:gd name="connsiteX34" fmla="*/ 2223726 w 10920710"/>
              <a:gd name="connsiteY34" fmla="*/ 3339720 h 5454123"/>
              <a:gd name="connsiteX35" fmla="*/ 1598234 w 10920710"/>
              <a:gd name="connsiteY35" fmla="*/ 3044812 h 5454123"/>
              <a:gd name="connsiteX36" fmla="*/ 1585144 w 10920710"/>
              <a:gd name="connsiteY36" fmla="*/ 1613650 h 5454123"/>
              <a:gd name="connsiteX37" fmla="*/ 1587711 w 10920710"/>
              <a:gd name="connsiteY37" fmla="*/ 1614164 h 5454123"/>
              <a:gd name="connsiteX38" fmla="*/ 1598748 w 10920710"/>
              <a:gd name="connsiteY38" fmla="*/ 1599791 h 5454123"/>
              <a:gd name="connsiteX39" fmla="*/ 1602854 w 10920710"/>
              <a:gd name="connsiteY39" fmla="*/ 1595427 h 5454123"/>
              <a:gd name="connsiteX40" fmla="*/ 2322029 w 10920710"/>
              <a:gd name="connsiteY40" fmla="*/ 1299493 h 5454123"/>
              <a:gd name="connsiteX41" fmla="*/ 3044539 w 10920710"/>
              <a:gd name="connsiteY41" fmla="*/ 1598764 h 5454123"/>
              <a:gd name="connsiteX42" fmla="*/ 3339447 w 10920710"/>
              <a:gd name="connsiteY42" fmla="*/ 2224256 h 5454123"/>
              <a:gd name="connsiteX43" fmla="*/ 4081978 w 10920710"/>
              <a:gd name="connsiteY43" fmla="*/ 3689810 h 5454123"/>
              <a:gd name="connsiteX44" fmla="*/ 4927688 w 10920710"/>
              <a:gd name="connsiteY44" fmla="*/ 4246003 h 5454123"/>
              <a:gd name="connsiteX45" fmla="*/ 4963622 w 10920710"/>
              <a:gd name="connsiteY45" fmla="*/ 4260889 h 5454123"/>
              <a:gd name="connsiteX46" fmla="*/ 4978250 w 10920710"/>
              <a:gd name="connsiteY46" fmla="*/ 4224956 h 5454123"/>
              <a:gd name="connsiteX47" fmla="*/ 5182556 w 10920710"/>
              <a:gd name="connsiteY47" fmla="*/ 3233974 h 5454123"/>
              <a:gd name="connsiteX48" fmla="*/ 4671280 w 10920710"/>
              <a:gd name="connsiteY48" fmla="*/ 1672683 h 5454123"/>
              <a:gd name="connsiteX49" fmla="*/ 4437458 w 10920710"/>
              <a:gd name="connsiteY49" fmla="*/ 1021782 h 5454123"/>
              <a:gd name="connsiteX50" fmla="*/ 5460780 w 10920710"/>
              <a:gd name="connsiteY50" fmla="*/ 0 h 5454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920710" h="5454123">
                <a:moveTo>
                  <a:pt x="5460780" y="0"/>
                </a:moveTo>
                <a:cubicBezTo>
                  <a:pt x="6024158" y="0"/>
                  <a:pt x="6482562" y="458403"/>
                  <a:pt x="6482818" y="1021269"/>
                </a:cubicBezTo>
                <a:cubicBezTo>
                  <a:pt x="6483590" y="1227114"/>
                  <a:pt x="6407102" y="1439888"/>
                  <a:pt x="6248998" y="1672170"/>
                </a:cubicBezTo>
                <a:cubicBezTo>
                  <a:pt x="5919440" y="2156240"/>
                  <a:pt x="5737978" y="2710892"/>
                  <a:pt x="5737978" y="3233461"/>
                </a:cubicBezTo>
                <a:cubicBezTo>
                  <a:pt x="5737978" y="3559682"/>
                  <a:pt x="5806764" y="3892832"/>
                  <a:pt x="5942282" y="4224443"/>
                </a:cubicBezTo>
                <a:lnTo>
                  <a:pt x="5957170" y="4260376"/>
                </a:lnTo>
                <a:lnTo>
                  <a:pt x="5993102" y="4245490"/>
                </a:lnTo>
                <a:cubicBezTo>
                  <a:pt x="6323430" y="4106890"/>
                  <a:pt x="6608070" y="3919782"/>
                  <a:pt x="6838556" y="3689297"/>
                </a:cubicBezTo>
                <a:cubicBezTo>
                  <a:pt x="7207896" y="3319957"/>
                  <a:pt x="7471746" y="2799441"/>
                  <a:pt x="7581086" y="2223742"/>
                </a:cubicBezTo>
                <a:cubicBezTo>
                  <a:pt x="7633446" y="1947828"/>
                  <a:pt x="7729952" y="1743010"/>
                  <a:pt x="7875994" y="1598251"/>
                </a:cubicBezTo>
                <a:cubicBezTo>
                  <a:pt x="8069006" y="1405239"/>
                  <a:pt x="8328494" y="1298980"/>
                  <a:pt x="8598506" y="1298980"/>
                </a:cubicBezTo>
                <a:cubicBezTo>
                  <a:pt x="8868516" y="1298980"/>
                  <a:pt x="9122358" y="1402929"/>
                  <a:pt x="9314598" y="1591834"/>
                </a:cubicBezTo>
                <a:lnTo>
                  <a:pt x="9325122" y="1610057"/>
                </a:lnTo>
                <a:lnTo>
                  <a:pt x="9332822" y="1610057"/>
                </a:lnTo>
                <a:cubicBezTo>
                  <a:pt x="9720386" y="2009427"/>
                  <a:pt x="9716792" y="2649549"/>
                  <a:pt x="9322042" y="3044556"/>
                </a:cubicBezTo>
                <a:cubicBezTo>
                  <a:pt x="9177026" y="3190341"/>
                  <a:pt x="8972466" y="3286847"/>
                  <a:pt x="8696550" y="3339207"/>
                </a:cubicBezTo>
                <a:cubicBezTo>
                  <a:pt x="8120594" y="3449059"/>
                  <a:pt x="7600080" y="3712654"/>
                  <a:pt x="7230996" y="4081994"/>
                </a:cubicBezTo>
                <a:cubicBezTo>
                  <a:pt x="7000254" y="4312736"/>
                  <a:pt x="6813402" y="4597377"/>
                  <a:pt x="6674804" y="4927704"/>
                </a:cubicBezTo>
                <a:lnTo>
                  <a:pt x="6659918" y="4963637"/>
                </a:lnTo>
                <a:lnTo>
                  <a:pt x="6695850" y="4978267"/>
                </a:lnTo>
                <a:cubicBezTo>
                  <a:pt x="7027204" y="5113786"/>
                  <a:pt x="7360612" y="5182572"/>
                  <a:pt x="7687090" y="5182572"/>
                </a:cubicBezTo>
                <a:cubicBezTo>
                  <a:pt x="8209658" y="5182572"/>
                  <a:pt x="8764310" y="5001110"/>
                  <a:pt x="9248380" y="4671553"/>
                </a:cubicBezTo>
                <a:cubicBezTo>
                  <a:pt x="9480918" y="4513448"/>
                  <a:pt x="9694206" y="4436191"/>
                  <a:pt x="9899282" y="4437731"/>
                </a:cubicBezTo>
                <a:cubicBezTo>
                  <a:pt x="10427448" y="4437731"/>
                  <a:pt x="10863352" y="4841979"/>
                  <a:pt x="10915776" y="5356719"/>
                </a:cubicBezTo>
                <a:lnTo>
                  <a:pt x="10920710" y="5454123"/>
                </a:lnTo>
                <a:lnTo>
                  <a:pt x="0" y="5454123"/>
                </a:lnTo>
                <a:lnTo>
                  <a:pt x="5013" y="5355199"/>
                </a:lnTo>
                <a:cubicBezTo>
                  <a:pt x="57437" y="4840656"/>
                  <a:pt x="493325" y="4438004"/>
                  <a:pt x="1021252" y="4438245"/>
                </a:cubicBezTo>
                <a:cubicBezTo>
                  <a:pt x="1228381" y="4435165"/>
                  <a:pt x="1439615" y="4513961"/>
                  <a:pt x="1672154" y="4672066"/>
                </a:cubicBezTo>
                <a:cubicBezTo>
                  <a:pt x="2156223" y="5001623"/>
                  <a:pt x="2710875" y="5183085"/>
                  <a:pt x="3233445" y="5183085"/>
                </a:cubicBezTo>
                <a:cubicBezTo>
                  <a:pt x="3559922" y="5183085"/>
                  <a:pt x="3893329" y="5114299"/>
                  <a:pt x="4224682" y="4978780"/>
                </a:cubicBezTo>
                <a:lnTo>
                  <a:pt x="4260616" y="4964151"/>
                </a:lnTo>
                <a:lnTo>
                  <a:pt x="4245474" y="4928217"/>
                </a:lnTo>
                <a:cubicBezTo>
                  <a:pt x="4107131" y="4597890"/>
                  <a:pt x="3920023" y="4313249"/>
                  <a:pt x="3689281" y="4082507"/>
                </a:cubicBezTo>
                <a:cubicBezTo>
                  <a:pt x="3320197" y="3713167"/>
                  <a:pt x="2799681" y="3449316"/>
                  <a:pt x="2223726" y="3339720"/>
                </a:cubicBezTo>
                <a:cubicBezTo>
                  <a:pt x="1947812" y="3287361"/>
                  <a:pt x="1743250" y="3190855"/>
                  <a:pt x="1598234" y="3044812"/>
                </a:cubicBezTo>
                <a:cubicBezTo>
                  <a:pt x="1204511" y="2650832"/>
                  <a:pt x="1200147" y="2013021"/>
                  <a:pt x="1585144" y="1613650"/>
                </a:cubicBezTo>
                <a:lnTo>
                  <a:pt x="1587711" y="1614164"/>
                </a:lnTo>
                <a:lnTo>
                  <a:pt x="1598748" y="1599791"/>
                </a:lnTo>
                <a:lnTo>
                  <a:pt x="1602854" y="1595427"/>
                </a:lnTo>
                <a:cubicBezTo>
                  <a:pt x="1795609" y="1404469"/>
                  <a:pt x="2049194" y="1299493"/>
                  <a:pt x="2322029" y="1299493"/>
                </a:cubicBezTo>
                <a:cubicBezTo>
                  <a:pt x="2594863" y="1299493"/>
                  <a:pt x="2851528" y="1405752"/>
                  <a:pt x="3044539" y="1598764"/>
                </a:cubicBezTo>
                <a:cubicBezTo>
                  <a:pt x="3190582" y="1743523"/>
                  <a:pt x="3287088" y="1948341"/>
                  <a:pt x="3339447" y="2224256"/>
                </a:cubicBezTo>
                <a:cubicBezTo>
                  <a:pt x="3448786" y="2800211"/>
                  <a:pt x="3712637" y="3320470"/>
                  <a:pt x="4081978" y="3689810"/>
                </a:cubicBezTo>
                <a:cubicBezTo>
                  <a:pt x="4312718" y="3920296"/>
                  <a:pt x="4597104" y="4107404"/>
                  <a:pt x="4927688" y="4246003"/>
                </a:cubicBezTo>
                <a:lnTo>
                  <a:pt x="4963622" y="4260889"/>
                </a:lnTo>
                <a:lnTo>
                  <a:pt x="4978250" y="4224956"/>
                </a:lnTo>
                <a:cubicBezTo>
                  <a:pt x="5113770" y="3893602"/>
                  <a:pt x="5182556" y="3560195"/>
                  <a:pt x="5182556" y="3233974"/>
                </a:cubicBezTo>
                <a:cubicBezTo>
                  <a:pt x="5182556" y="2711662"/>
                  <a:pt x="5000838" y="2157010"/>
                  <a:pt x="4671280" y="1672683"/>
                </a:cubicBezTo>
                <a:cubicBezTo>
                  <a:pt x="4513174" y="1440402"/>
                  <a:pt x="4436688" y="1227627"/>
                  <a:pt x="4437458" y="1021782"/>
                </a:cubicBezTo>
                <a:cubicBezTo>
                  <a:pt x="4437458" y="458403"/>
                  <a:pt x="4897402" y="0"/>
                  <a:pt x="5460780" y="0"/>
                </a:cubicBezTo>
                <a:close/>
              </a:path>
            </a:pathLst>
          </a:custGeom>
          <a:solidFill>
            <a:srgbClr val="F1504B"/>
          </a:solidFill>
          <a:ln w="0" cap="flat">
            <a:noFill/>
            <a:prstDash val="solid"/>
            <a:miter/>
          </a:ln>
          <a:effectLst>
            <a:outerShdw blurRad="1270000"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D7A82F6B-54E6-48D4-9BB8-2CDF238B1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675" y="804294"/>
            <a:ext cx="5463083" cy="1691665"/>
          </a:xfrm>
          <a:prstGeom prst="rect">
            <a:avLst/>
          </a:prstGeom>
        </p:spPr>
      </p:pic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4501A99C-4BBC-4359-9E96-6EEAE2A660D4}"/>
              </a:ext>
            </a:extLst>
          </p:cNvPr>
          <p:cNvSpPr/>
          <p:nvPr userDrawn="1"/>
        </p:nvSpPr>
        <p:spPr>
          <a:xfrm>
            <a:off x="1" y="-22533"/>
            <a:ext cx="5490350" cy="5036985"/>
          </a:xfrm>
          <a:custGeom>
            <a:avLst/>
            <a:gdLst>
              <a:gd name="connsiteX0" fmla="*/ 0 w 3421865"/>
              <a:gd name="connsiteY0" fmla="*/ 0 h 3139305"/>
              <a:gd name="connsiteX1" fmla="*/ 3419188 w 3421865"/>
              <a:gd name="connsiteY1" fmla="*/ 0 h 3139305"/>
              <a:gd name="connsiteX2" fmla="*/ 3421865 w 3421865"/>
              <a:gd name="connsiteY2" fmla="*/ 26484 h 3139305"/>
              <a:gd name="connsiteX3" fmla="*/ 2839309 w 3421865"/>
              <a:gd name="connsiteY3" fmla="*/ 608894 h 3139305"/>
              <a:gd name="connsiteX4" fmla="*/ 2837260 w 3421865"/>
              <a:gd name="connsiteY4" fmla="*/ 608894 h 3139305"/>
              <a:gd name="connsiteX5" fmla="*/ 2468205 w 3421865"/>
              <a:gd name="connsiteY5" fmla="*/ 475584 h 3139305"/>
              <a:gd name="connsiteX6" fmla="*/ 1578054 w 3421865"/>
              <a:gd name="connsiteY6" fmla="*/ 184232 h 3139305"/>
              <a:gd name="connsiteX7" fmla="*/ 1012911 w 3421865"/>
              <a:gd name="connsiteY7" fmla="*/ 300714 h 3139305"/>
              <a:gd name="connsiteX8" fmla="*/ 992424 w 3421865"/>
              <a:gd name="connsiteY8" fmla="*/ 309055 h 3139305"/>
              <a:gd name="connsiteX9" fmla="*/ 1000912 w 3421865"/>
              <a:gd name="connsiteY9" fmla="*/ 329542 h 3139305"/>
              <a:gd name="connsiteX10" fmla="*/ 1318018 w 3421865"/>
              <a:gd name="connsiteY10" fmla="*/ 811713 h 3139305"/>
              <a:gd name="connsiteX11" fmla="*/ 2153586 w 3421865"/>
              <a:gd name="connsiteY11" fmla="*/ 1235204 h 3139305"/>
              <a:gd name="connsiteX12" fmla="*/ 2510203 w 3421865"/>
              <a:gd name="connsiteY12" fmla="*/ 1403342 h 3139305"/>
              <a:gd name="connsiteX13" fmla="*/ 2516496 w 3421865"/>
              <a:gd name="connsiteY13" fmla="*/ 2221351 h 3139305"/>
              <a:gd name="connsiteX14" fmla="*/ 2507276 w 3421865"/>
              <a:gd name="connsiteY14" fmla="*/ 2229985 h 3139305"/>
              <a:gd name="connsiteX15" fmla="*/ 2097541 w 3421865"/>
              <a:gd name="connsiteY15" fmla="*/ 2398415 h 3139305"/>
              <a:gd name="connsiteX16" fmla="*/ 1685609 w 3421865"/>
              <a:gd name="connsiteY16" fmla="*/ 2227790 h 3139305"/>
              <a:gd name="connsiteX17" fmla="*/ 1517471 w 3421865"/>
              <a:gd name="connsiteY17" fmla="*/ 1871173 h 3139305"/>
              <a:gd name="connsiteX18" fmla="*/ 1094127 w 3421865"/>
              <a:gd name="connsiteY18" fmla="*/ 1035605 h 3139305"/>
              <a:gd name="connsiteX19" fmla="*/ 612102 w 3421865"/>
              <a:gd name="connsiteY19" fmla="*/ 718498 h 3139305"/>
              <a:gd name="connsiteX20" fmla="*/ 591615 w 3421865"/>
              <a:gd name="connsiteY20" fmla="*/ 710011 h 3139305"/>
              <a:gd name="connsiteX21" fmla="*/ 583127 w 3421865"/>
              <a:gd name="connsiteY21" fmla="*/ 730498 h 3139305"/>
              <a:gd name="connsiteX22" fmla="*/ 466645 w 3421865"/>
              <a:gd name="connsiteY22" fmla="*/ 1295494 h 3139305"/>
              <a:gd name="connsiteX23" fmla="*/ 757997 w 3421865"/>
              <a:gd name="connsiteY23" fmla="*/ 2185646 h 3139305"/>
              <a:gd name="connsiteX24" fmla="*/ 891307 w 3421865"/>
              <a:gd name="connsiteY24" fmla="*/ 2556749 h 3139305"/>
              <a:gd name="connsiteX25" fmla="*/ 307873 w 3421865"/>
              <a:gd name="connsiteY25" fmla="*/ 3139305 h 3139305"/>
              <a:gd name="connsiteX26" fmla="*/ 81341 w 3421865"/>
              <a:gd name="connsiteY26" fmla="*/ 3093448 h 3139305"/>
              <a:gd name="connsiteX27" fmla="*/ 0 w 3421865"/>
              <a:gd name="connsiteY27" fmla="*/ 3049235 h 3139305"/>
              <a:gd name="connsiteX28" fmla="*/ 0 w 3421865"/>
              <a:gd name="connsiteY28" fmla="*/ 1935474 h 3139305"/>
              <a:gd name="connsiteX29" fmla="*/ 33493 w 3421865"/>
              <a:gd name="connsiteY29" fmla="*/ 1861271 h 3139305"/>
              <a:gd name="connsiteX30" fmla="*/ 150124 w 3421865"/>
              <a:gd name="connsiteY30" fmla="*/ 1295494 h 3139305"/>
              <a:gd name="connsiteX31" fmla="*/ 33642 w 3421865"/>
              <a:gd name="connsiteY31" fmla="*/ 730498 h 3139305"/>
              <a:gd name="connsiteX32" fmla="*/ 25301 w 3421865"/>
              <a:gd name="connsiteY32" fmla="*/ 710011 h 3139305"/>
              <a:gd name="connsiteX33" fmla="*/ 4814 w 3421865"/>
              <a:gd name="connsiteY33" fmla="*/ 718498 h 3139305"/>
              <a:gd name="connsiteX34" fmla="*/ 0 w 3421865"/>
              <a:gd name="connsiteY34" fmla="*/ 720772 h 313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21865" h="3139305">
                <a:moveTo>
                  <a:pt x="0" y="0"/>
                </a:moveTo>
                <a:lnTo>
                  <a:pt x="3419188" y="0"/>
                </a:lnTo>
                <a:lnTo>
                  <a:pt x="3421865" y="26484"/>
                </a:lnTo>
                <a:cubicBezTo>
                  <a:pt x="3421865" y="347687"/>
                  <a:pt x="3160659" y="608894"/>
                  <a:pt x="2839309" y="608894"/>
                </a:cubicBezTo>
                <a:lnTo>
                  <a:pt x="2837260" y="608894"/>
                </a:lnTo>
                <a:cubicBezTo>
                  <a:pt x="2720778" y="608894"/>
                  <a:pt x="2599906" y="565286"/>
                  <a:pt x="2468205" y="475584"/>
                </a:cubicBezTo>
                <a:cubicBezTo>
                  <a:pt x="2192219" y="287690"/>
                  <a:pt x="1875990" y="184232"/>
                  <a:pt x="1578054" y="184232"/>
                </a:cubicBezTo>
                <a:cubicBezTo>
                  <a:pt x="1391917" y="184232"/>
                  <a:pt x="1201828" y="223449"/>
                  <a:pt x="1012911" y="300714"/>
                </a:cubicBezTo>
                <a:lnTo>
                  <a:pt x="992424" y="309055"/>
                </a:lnTo>
                <a:lnTo>
                  <a:pt x="1000912" y="329542"/>
                </a:lnTo>
                <a:cubicBezTo>
                  <a:pt x="1079932" y="518020"/>
                  <a:pt x="1186610" y="680305"/>
                  <a:pt x="1318018" y="811713"/>
                </a:cubicBezTo>
                <a:cubicBezTo>
                  <a:pt x="1528447" y="1022288"/>
                  <a:pt x="1825212" y="1172720"/>
                  <a:pt x="2153586" y="1235204"/>
                </a:cubicBezTo>
                <a:cubicBezTo>
                  <a:pt x="2310896" y="1265057"/>
                  <a:pt x="2427524" y="1320079"/>
                  <a:pt x="2510203" y="1403342"/>
                </a:cubicBezTo>
                <a:cubicBezTo>
                  <a:pt x="2734095" y="1627381"/>
                  <a:pt x="2737167" y="1989850"/>
                  <a:pt x="2516496" y="2221351"/>
                </a:cubicBezTo>
                <a:lnTo>
                  <a:pt x="2507276" y="2229985"/>
                </a:lnTo>
                <a:cubicBezTo>
                  <a:pt x="2397526" y="2338565"/>
                  <a:pt x="2253094" y="2398415"/>
                  <a:pt x="2097541" y="2398415"/>
                </a:cubicBezTo>
                <a:cubicBezTo>
                  <a:pt x="1941987" y="2398415"/>
                  <a:pt x="1795653" y="2337833"/>
                  <a:pt x="1685609" y="2227790"/>
                </a:cubicBezTo>
                <a:cubicBezTo>
                  <a:pt x="1602346" y="2145257"/>
                  <a:pt x="1547324" y="2028482"/>
                  <a:pt x="1517471" y="1871173"/>
                </a:cubicBezTo>
                <a:cubicBezTo>
                  <a:pt x="1455133" y="1542945"/>
                  <a:pt x="1304848" y="1246180"/>
                  <a:pt x="1094127" y="1035605"/>
                </a:cubicBezTo>
                <a:cubicBezTo>
                  <a:pt x="962718" y="904196"/>
                  <a:pt x="800434" y="797519"/>
                  <a:pt x="612102" y="718498"/>
                </a:cubicBezTo>
                <a:lnTo>
                  <a:pt x="591615" y="710011"/>
                </a:lnTo>
                <a:lnTo>
                  <a:pt x="583127" y="730498"/>
                </a:lnTo>
                <a:cubicBezTo>
                  <a:pt x="505863" y="919415"/>
                  <a:pt x="466645" y="1109503"/>
                  <a:pt x="466645" y="1295494"/>
                </a:cubicBezTo>
                <a:cubicBezTo>
                  <a:pt x="466645" y="1593284"/>
                  <a:pt x="570104" y="1909513"/>
                  <a:pt x="757997" y="2185646"/>
                </a:cubicBezTo>
                <a:cubicBezTo>
                  <a:pt x="848139" y="2318078"/>
                  <a:pt x="891746" y="2439389"/>
                  <a:pt x="891307" y="2556749"/>
                </a:cubicBezTo>
                <a:cubicBezTo>
                  <a:pt x="891307" y="2877953"/>
                  <a:pt x="629076" y="3139305"/>
                  <a:pt x="307873" y="3139305"/>
                </a:cubicBezTo>
                <a:cubicBezTo>
                  <a:pt x="227572" y="3139305"/>
                  <a:pt x="151012" y="3122971"/>
                  <a:pt x="81341" y="3093448"/>
                </a:cubicBezTo>
                <a:lnTo>
                  <a:pt x="0" y="3049235"/>
                </a:lnTo>
                <a:lnTo>
                  <a:pt x="0" y="1935474"/>
                </a:lnTo>
                <a:lnTo>
                  <a:pt x="33493" y="1861271"/>
                </a:lnTo>
                <a:cubicBezTo>
                  <a:pt x="109711" y="1675060"/>
                  <a:pt x="150124" y="1481705"/>
                  <a:pt x="150124" y="1295494"/>
                </a:cubicBezTo>
                <a:cubicBezTo>
                  <a:pt x="150124" y="1109503"/>
                  <a:pt x="110907" y="919561"/>
                  <a:pt x="33642" y="730498"/>
                </a:cubicBezTo>
                <a:lnTo>
                  <a:pt x="25301" y="710011"/>
                </a:lnTo>
                <a:lnTo>
                  <a:pt x="4814" y="718498"/>
                </a:lnTo>
                <a:lnTo>
                  <a:pt x="0" y="720772"/>
                </a:lnTo>
                <a:close/>
              </a:path>
            </a:pathLst>
          </a:custGeom>
          <a:solidFill>
            <a:srgbClr val="F1504B"/>
          </a:solidFill>
          <a:ln w="0" cap="flat">
            <a:noFill/>
            <a:prstDash val="solid"/>
            <a:miter/>
          </a:ln>
          <a:effectLst>
            <a:outerShdw blurRad="1270000" dir="5400000" algn="t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4567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tter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BC91A730-7C39-416E-9C0E-7602036961CA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160603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solidFill>
                  <a:schemeClr val="tx2">
                    <a:lumMod val="10000"/>
                  </a:schemeClr>
                </a:solidFill>
                <a:latin typeface="Neufile Grotesk" pitchFamily="2" charset="77"/>
              </a:defRPr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4410635"/>
            <a:ext cx="10647082" cy="790687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itchFamily="2" charset="77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itchFamily="2" charset="77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itchFamily="2" charset="77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311F3E-1AC2-49A7-A07C-7241DD6E1E3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834" t="2761" r="41777" b="52188"/>
          <a:stretch/>
        </p:blipFill>
        <p:spPr>
          <a:xfrm>
            <a:off x="18696000" y="0"/>
            <a:ext cx="56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9951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ttern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63242-2069-5644-A4CF-86D18F09C0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160603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solidFill>
                  <a:schemeClr val="tx1"/>
                </a:solidFill>
                <a:latin typeface="Neufile Grotesk" pitchFamily="2" charset="77"/>
              </a:defRPr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4410635"/>
            <a:ext cx="10647082" cy="790687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99305320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inimal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332385-0FD8-4391-ACD0-B0DDD02B62F1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160603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solidFill>
                  <a:schemeClr val="tx1"/>
                </a:solidFill>
                <a:latin typeface="Neufile Grotesk" pitchFamily="2" charset="77"/>
              </a:defRPr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4410635"/>
            <a:ext cx="10647082" cy="790687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CFF328-CA34-410D-BAA1-55A016AA7C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677" y="815561"/>
            <a:ext cx="5463083" cy="169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512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160603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solidFill>
                  <a:schemeClr val="bg2"/>
                </a:solidFill>
                <a:latin typeface="Neufile Grotesk" pitchFamily="2" charset="77"/>
              </a:defRPr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78000" y="4410635"/>
            <a:ext cx="20967700" cy="790687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chemeClr val="bg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chemeClr val="bg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chemeClr val="bg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chemeClr val="bg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chemeClr val="bg2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r>
              <a:t>Body </a:t>
            </a:r>
            <a:r>
              <a:rPr lang="en-US" err="1"/>
              <a:t>Body</a:t>
            </a:r>
            <a:r>
              <a:rPr lang="en-US"/>
              <a:t>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997D53-4E81-4BAA-AE71-8A69895AD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999" y="586602"/>
            <a:ext cx="3895311" cy="120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2785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160603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solidFill>
                  <a:schemeClr val="bg2"/>
                </a:solidFill>
                <a:latin typeface="Neufile Grotesk" pitchFamily="2" charset="77"/>
              </a:defRPr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78000" y="4410635"/>
            <a:ext cx="20967700" cy="7906871"/>
          </a:xfrm>
          <a:prstGeom prst="rect">
            <a:avLst/>
          </a:prstGeom>
        </p:spPr>
        <p:txBody>
          <a:bodyPr anchor="t"/>
          <a:lstStyle>
            <a:lvl1pPr marL="571500" indent="-571500">
              <a:spcBef>
                <a:spcPts val="0"/>
              </a:spcBef>
              <a:buSzTx/>
              <a:buFontTx/>
              <a:buBlip>
                <a:blip r:embed="rId2"/>
              </a:buBlip>
              <a:defRPr sz="4000" b="0" i="0">
                <a:solidFill>
                  <a:schemeClr val="bg2"/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1pPr>
            <a:lvl2pPr marL="571500" indent="-571500">
              <a:spcBef>
                <a:spcPts val="0"/>
              </a:spcBef>
              <a:buSzTx/>
              <a:buFontTx/>
              <a:buBlip>
                <a:blip r:embed="rId2"/>
              </a:buBlip>
              <a:defRPr sz="4000" b="0" i="0">
                <a:solidFill>
                  <a:schemeClr val="bg2"/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2pPr>
            <a:lvl3pPr marL="571500" indent="-571500">
              <a:spcBef>
                <a:spcPts val="0"/>
              </a:spcBef>
              <a:buSzTx/>
              <a:buFontTx/>
              <a:buBlip>
                <a:blip r:embed="rId2"/>
              </a:buBlip>
              <a:defRPr sz="4000" b="0" i="0">
                <a:solidFill>
                  <a:schemeClr val="bg2"/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3pPr>
            <a:lvl4pPr marL="571500" indent="-571500">
              <a:spcBef>
                <a:spcPts val="0"/>
              </a:spcBef>
              <a:buSzTx/>
              <a:buFontTx/>
              <a:buBlip>
                <a:blip r:embed="rId2"/>
              </a:buBlip>
              <a:defRPr sz="4000" b="0" i="0">
                <a:solidFill>
                  <a:schemeClr val="bg2"/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4000" b="0" i="0">
                <a:solidFill>
                  <a:schemeClr val="bg2"/>
                </a:solid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r>
              <a:t>Body </a:t>
            </a:r>
            <a:r>
              <a:rPr lang="en-US" err="1"/>
              <a:t>Body</a:t>
            </a:r>
            <a:r>
              <a:rPr lang="en-US"/>
              <a:t>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3"/>
            <a:r>
              <a:rPr lang="en-US"/>
              <a:t>Body Level Five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256B91-1CCC-405A-B648-49C7ACC4B8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999" y="586602"/>
            <a:ext cx="3895311" cy="120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1488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ttern 2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EFC1F524-1C7B-4C0D-AC0B-1134E3DB4680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160603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solidFill>
                  <a:schemeClr val="tx2">
                    <a:lumMod val="10000"/>
                  </a:schemeClr>
                </a:solidFill>
                <a:latin typeface="Neufile Grotesk" pitchFamily="2" charset="77"/>
              </a:defRPr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4410635"/>
            <a:ext cx="10647082" cy="790687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3DEDA5B-2CED-4E37-8B5A-2CF3349DCB4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259" b="8040"/>
          <a:stretch/>
        </p:blipFill>
        <p:spPr>
          <a:xfrm>
            <a:off x="20577109" y="0"/>
            <a:ext cx="2028891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9742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rand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EFC1F524-1C7B-4C0D-AC0B-1134E3DB4680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2298700"/>
            <a:ext cx="20828000" cy="1606035"/>
          </a:xfrm>
          <a:prstGeom prst="rect">
            <a:avLst/>
          </a:prstGeom>
        </p:spPr>
        <p:txBody>
          <a:bodyPr anchor="b"/>
          <a:lstStyle>
            <a:lvl1pPr>
              <a:defRPr b="1" i="0">
                <a:solidFill>
                  <a:schemeClr val="tx2">
                    <a:lumMod val="10000"/>
                  </a:schemeClr>
                </a:solidFill>
                <a:latin typeface="Neufile Grotesk" pitchFamily="2" charset="77"/>
              </a:defRPr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4410635"/>
            <a:ext cx="10647082" cy="790687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chemeClr val="tx2">
                    <a:lumMod val="10000"/>
                  </a:schemeClr>
                </a:solidFill>
                <a:latin typeface="Neufile Grotesk" panose="00000500000000000000" pitchFamily="50" charset="-70"/>
                <a:ea typeface="+mn-ea"/>
                <a:cs typeface="+mn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1C1994F-41F9-4FF7-B324-BB21D94BE4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94703" y="468702"/>
            <a:ext cx="6389298" cy="1277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04324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ustom Photo Ful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5185A0-E1AC-774D-958B-F5B819659D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>
            <a:lvl1pPr>
              <a:defRPr>
                <a:latin typeface="Neufile Grotesk" panose="00000500000000000000" pitchFamily="50" charset="-70"/>
              </a:defRPr>
            </a:lvl1pPr>
          </a:lstStyle>
          <a:p>
            <a:endParaRPr lang="en-US"/>
          </a:p>
        </p:txBody>
      </p:sp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 b="1" i="0">
                <a:latin typeface="Neufile Grotesk" pitchFamily="2" charset="77"/>
              </a:defRPr>
            </a:lvl1pPr>
          </a:lstStyle>
          <a:p>
            <a:endParaRPr/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5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687995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ustom Photo Ful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5185A0-E1AC-774D-958B-F5B819659D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>
            <a:lvl1pPr>
              <a:defRPr>
                <a:latin typeface="Neufile Grotesk" panose="00000500000000000000" pitchFamily="50" charset="-70"/>
              </a:defRPr>
            </a:lvl1pPr>
          </a:lstStyle>
          <a:p>
            <a:endParaRPr lang="en-US"/>
          </a:p>
        </p:txBody>
      </p:sp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068728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 b="1" i="0">
                <a:latin typeface="Neufile Grotesk" pitchFamily="2" charset="77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170773"/>
            <a:ext cx="20828000" cy="144318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1pPr>
            <a:lvl2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2pPr>
            <a:lvl3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3pPr>
            <a:lvl4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4pPr>
            <a:lvl5pPr marL="0" indent="0">
              <a:spcBef>
                <a:spcPts val="0"/>
              </a:spcBef>
              <a:buSzTx/>
              <a:buNone/>
              <a:defRPr sz="4000" b="0" i="0">
                <a:solidFill>
                  <a:srgbClr val="FFFFFF"/>
                </a:solidFill>
                <a:latin typeface="Neufile Grotesk Medium" pitchFamily="2" charset="77"/>
                <a:ea typeface="+mn-ea"/>
                <a:cs typeface="+mn-cs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2356B722-A34A-D54A-8547-28D1B5A80888}"/>
              </a:ext>
            </a:extLst>
          </p:cNvPr>
          <p:cNvSpPr>
            <a:spLocks noGrp="1"/>
          </p:cNvSpPr>
          <p:nvPr>
            <p:ph type="dgm" sz="quarter" idx="11" hasCustomPrompt="1"/>
          </p:nvPr>
        </p:nvSpPr>
        <p:spPr>
          <a:xfrm>
            <a:off x="14201775" y="0"/>
            <a:ext cx="10182225" cy="1371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000" b="0" i="0">
                <a:latin typeface="Neufile Grotesk Light" pitchFamily="2" charset="77"/>
              </a:defRPr>
            </a:lvl1pPr>
          </a:lstStyle>
          <a:p>
            <a:r>
              <a:rPr lang="en-US"/>
              <a:t>Picture overlay, do not edit</a:t>
            </a:r>
          </a:p>
        </p:txBody>
      </p:sp>
    </p:spTree>
    <p:extLst>
      <p:ext uri="{BB962C8B-B14F-4D97-AF65-F5344CB8AC3E}">
        <p14:creationId xmlns:p14="http://schemas.microsoft.com/office/powerpoint/2010/main" val="84187571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F384D4-B7E8-A842-8342-D23734AB1C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121" y="0"/>
            <a:ext cx="24361443" cy="13716000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25098AD-8298-C54B-B3CC-AFD9055487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522075" y="0"/>
            <a:ext cx="12861925" cy="13716000"/>
          </a:xfrm>
          <a:custGeom>
            <a:avLst/>
            <a:gdLst>
              <a:gd name="connsiteX0" fmla="*/ 0 w 12861925"/>
              <a:gd name="connsiteY0" fmla="*/ 0 h 13716000"/>
              <a:gd name="connsiteX1" fmla="*/ 12861925 w 12861925"/>
              <a:gd name="connsiteY1" fmla="*/ 0 h 13716000"/>
              <a:gd name="connsiteX2" fmla="*/ 12861925 w 12861925"/>
              <a:gd name="connsiteY2" fmla="*/ 13716000 h 13716000"/>
              <a:gd name="connsiteX3" fmla="*/ 0 w 12861925"/>
              <a:gd name="connsiteY3" fmla="*/ 13716000 h 13716000"/>
              <a:gd name="connsiteX4" fmla="*/ 0 w 12861925"/>
              <a:gd name="connsiteY4" fmla="*/ 13709773 h 13716000"/>
              <a:gd name="connsiteX5" fmla="*/ 23741 w 12861925"/>
              <a:gd name="connsiteY5" fmla="*/ 13707380 h 13716000"/>
              <a:gd name="connsiteX6" fmla="*/ 362526 w 12861925"/>
              <a:gd name="connsiteY6" fmla="*/ 13291704 h 13716000"/>
              <a:gd name="connsiteX7" fmla="*/ 362526 w 12861925"/>
              <a:gd name="connsiteY7" fmla="*/ 424296 h 13716000"/>
              <a:gd name="connsiteX8" fmla="*/ 23741 w 12861925"/>
              <a:gd name="connsiteY8" fmla="*/ 8620 h 13716000"/>
              <a:gd name="connsiteX9" fmla="*/ 0 w 12861925"/>
              <a:gd name="connsiteY9" fmla="*/ 6227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61925" h="13716000">
                <a:moveTo>
                  <a:pt x="0" y="0"/>
                </a:moveTo>
                <a:lnTo>
                  <a:pt x="12861925" y="0"/>
                </a:lnTo>
                <a:lnTo>
                  <a:pt x="12861925" y="13716000"/>
                </a:lnTo>
                <a:lnTo>
                  <a:pt x="0" y="13716000"/>
                </a:lnTo>
                <a:lnTo>
                  <a:pt x="0" y="13709773"/>
                </a:lnTo>
                <a:lnTo>
                  <a:pt x="23741" y="13707380"/>
                </a:lnTo>
                <a:cubicBezTo>
                  <a:pt x="217085" y="13667816"/>
                  <a:pt x="362526" y="13496745"/>
                  <a:pt x="362526" y="13291704"/>
                </a:cubicBezTo>
                <a:lnTo>
                  <a:pt x="362526" y="424296"/>
                </a:lnTo>
                <a:cubicBezTo>
                  <a:pt x="362526" y="219256"/>
                  <a:pt x="217085" y="48184"/>
                  <a:pt x="23741" y="8620"/>
                </a:cubicBezTo>
                <a:lnTo>
                  <a:pt x="0" y="622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Neufile Grotesk" panose="00000500000000000000" pitchFamily="50" charset="-70"/>
              </a:defRPr>
            </a:lvl1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B0132-A94E-7245-987C-516EADE825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1896" y="6199535"/>
            <a:ext cx="10181501" cy="6497053"/>
          </a:xfrm>
          <a:prstGeom prst="rect">
            <a:avLst/>
          </a:prstGeom>
        </p:spPr>
        <p:txBody>
          <a:bodyPr numCol="1" spcCol="216000" anchor="t" anchorCtr="0">
            <a:normAutofit/>
          </a:bodyPr>
          <a:lstStyle>
            <a:lvl1pPr marL="0" indent="0" algn="l">
              <a:buNone/>
              <a:defRPr sz="3200" b="0" i="0">
                <a:solidFill>
                  <a:schemeClr val="tx1"/>
                </a:solidFill>
                <a:latin typeface="Neufile Grotesk" pitchFamily="2" charset="77"/>
              </a:defRPr>
            </a:lvl1pPr>
            <a:lvl2pPr marL="635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2pPr>
            <a:lvl3pPr marL="1270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3pPr>
            <a:lvl4pPr marL="1905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4pPr>
            <a:lvl5pPr marL="2540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5pPr>
          </a:lstStyle>
          <a:p>
            <a:pPr lvl="0"/>
            <a:r>
              <a:rPr lang="en-US"/>
              <a:t>Small text</a:t>
            </a:r>
          </a:p>
        </p:txBody>
      </p:sp>
      <p:sp>
        <p:nvSpPr>
          <p:cNvPr id="9" name="Pealkiri, arial bold 120pt">
            <a:extLst>
              <a:ext uri="{FF2B5EF4-FFF2-40B4-BE49-F238E27FC236}">
                <a16:creationId xmlns:a16="http://schemas.microsoft.com/office/drawing/2014/main" id="{F6D71B3C-05F9-7D43-B6D1-98E26E575BE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21896" y="1964419"/>
            <a:ext cx="10181501" cy="3955863"/>
          </a:xfrm>
          <a:prstGeom prst="rect">
            <a:avLst/>
          </a:prstGeom>
        </p:spPr>
        <p:txBody>
          <a:bodyPr anchor="b" anchorCtr="0"/>
          <a:lstStyle>
            <a:lvl1pPr>
              <a:defRPr b="1" i="0">
                <a:solidFill>
                  <a:schemeClr val="tx1"/>
                </a:solidFill>
                <a:latin typeface="Neufile Grotesk" pitchFamily="2" charset="77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263256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A6355D0-843A-433B-8084-21F85518851C}"/>
              </a:ext>
            </a:extLst>
          </p:cNvPr>
          <p:cNvSpPr/>
          <p:nvPr userDrawn="1"/>
        </p:nvSpPr>
        <p:spPr>
          <a:xfrm>
            <a:off x="11203399" y="0"/>
            <a:ext cx="13180602" cy="13716000"/>
          </a:xfrm>
          <a:prstGeom prst="rect">
            <a:avLst/>
          </a:prstGeom>
          <a:solidFill>
            <a:srgbClr val="F9D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sz="220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5B99A25-AC3D-414E-BC10-2D95F79CE95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312" t="57940" r="63773" b="7425"/>
          <a:stretch/>
        </p:blipFill>
        <p:spPr>
          <a:xfrm>
            <a:off x="11736000" y="0"/>
            <a:ext cx="12672000" cy="13751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F384D4-B7E8-A842-8342-D23734AB1C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121" y="0"/>
            <a:ext cx="24361443" cy="13716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B0132-A94E-7245-987C-516EADE825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1896" y="6199535"/>
            <a:ext cx="10181501" cy="6497053"/>
          </a:xfrm>
          <a:prstGeom prst="rect">
            <a:avLst/>
          </a:prstGeom>
        </p:spPr>
        <p:txBody>
          <a:bodyPr numCol="1" spcCol="216000" anchor="t" anchorCtr="0">
            <a:normAutofit/>
          </a:bodyPr>
          <a:lstStyle>
            <a:lvl1pPr marL="0" indent="0" algn="l">
              <a:buNone/>
              <a:defRPr sz="3200" b="0" i="0">
                <a:solidFill>
                  <a:schemeClr val="tx1"/>
                </a:solidFill>
                <a:latin typeface="Neufile Grotesk" pitchFamily="2" charset="77"/>
              </a:defRPr>
            </a:lvl1pPr>
            <a:lvl2pPr marL="635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2pPr>
            <a:lvl3pPr marL="1270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3pPr>
            <a:lvl4pPr marL="1905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4pPr>
            <a:lvl5pPr marL="2540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5pPr>
          </a:lstStyle>
          <a:p>
            <a:pPr lvl="0"/>
            <a:r>
              <a:rPr lang="en-US"/>
              <a:t>Small text</a:t>
            </a:r>
          </a:p>
        </p:txBody>
      </p:sp>
      <p:sp>
        <p:nvSpPr>
          <p:cNvPr id="9" name="Pealkiri, arial bold 120pt">
            <a:extLst>
              <a:ext uri="{FF2B5EF4-FFF2-40B4-BE49-F238E27FC236}">
                <a16:creationId xmlns:a16="http://schemas.microsoft.com/office/drawing/2014/main" id="{F6D71B3C-05F9-7D43-B6D1-98E26E575BE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21896" y="1964419"/>
            <a:ext cx="10181501" cy="3955863"/>
          </a:xfrm>
          <a:prstGeom prst="rect">
            <a:avLst/>
          </a:prstGeom>
        </p:spPr>
        <p:txBody>
          <a:bodyPr anchor="b" anchorCtr="0"/>
          <a:lstStyle>
            <a:lvl1pPr>
              <a:defRPr b="1" i="0">
                <a:solidFill>
                  <a:schemeClr val="tx1"/>
                </a:solidFill>
                <a:latin typeface="Neufile Grotesk" pitchFamily="2" charset="77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79412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F05BAD-0799-684E-9254-E303EFF5C4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B0132-A94E-7245-987C-516EADE825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45980" y="3609473"/>
            <a:ext cx="10720925" cy="6497053"/>
          </a:xfrm>
          <a:prstGeom prst="rect">
            <a:avLst/>
          </a:prstGeom>
        </p:spPr>
        <p:txBody>
          <a:bodyPr numCol="1" spcCol="216000" anchor="ctr" anchorCtr="0">
            <a:normAutofit/>
          </a:bodyPr>
          <a:lstStyle>
            <a:lvl1pPr marL="0" indent="0" algn="l">
              <a:buNone/>
              <a:defRPr sz="5400" b="0" i="0">
                <a:solidFill>
                  <a:schemeClr val="tx2">
                    <a:lumMod val="10000"/>
                  </a:schemeClr>
                </a:solidFill>
                <a:latin typeface="Neufile Grotesk" pitchFamily="2" charset="77"/>
              </a:defRPr>
            </a:lvl1pPr>
            <a:lvl2pPr marL="635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2pPr>
            <a:lvl3pPr marL="1270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3pPr>
            <a:lvl4pPr marL="1905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4pPr>
            <a:lvl5pPr marL="2540000" indent="0" algn="ctr">
              <a:buNone/>
              <a:defRPr sz="3200" b="0" i="0">
                <a:solidFill>
                  <a:schemeClr val="bg1"/>
                </a:solidFill>
                <a:latin typeface="Neufile Grotesk" pitchFamily="2" charset="77"/>
              </a:defRPr>
            </a:lvl5pPr>
          </a:lstStyle>
          <a:p>
            <a:pPr lvl="0"/>
            <a:r>
              <a:rPr lang="en-US"/>
              <a:t>Small text</a:t>
            </a:r>
          </a:p>
        </p:txBody>
      </p:sp>
      <p:sp>
        <p:nvSpPr>
          <p:cNvPr id="9" name="Pealkiri, arial bold 120pt">
            <a:extLst>
              <a:ext uri="{FF2B5EF4-FFF2-40B4-BE49-F238E27FC236}">
                <a16:creationId xmlns:a16="http://schemas.microsoft.com/office/drawing/2014/main" id="{F6D71B3C-05F9-7D43-B6D1-98E26E575BE8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1021896" y="4519120"/>
            <a:ext cx="10720925" cy="3955863"/>
          </a:xfrm>
          <a:prstGeom prst="rect">
            <a:avLst/>
          </a:prstGeom>
        </p:spPr>
        <p:txBody>
          <a:bodyPr anchor="ctr" anchorCtr="0"/>
          <a:lstStyle>
            <a:lvl1pPr>
              <a:defRPr b="1" i="0">
                <a:latin typeface="Neufile Grotesk" pitchFamily="2" charset="77"/>
              </a:defRPr>
            </a:lvl1pPr>
          </a:lstStyle>
          <a:p>
            <a:r>
              <a:rPr lang="et-EE" err="1"/>
              <a:t>Title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9270012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AC40CE-C36A-AB4A-B7CC-735312961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Pealkiri, arial bold 120pt">
            <a:extLst>
              <a:ext uri="{FF2B5EF4-FFF2-40B4-BE49-F238E27FC236}">
                <a16:creationId xmlns:a16="http://schemas.microsoft.com/office/drawing/2014/main" id="{5ECB4BC1-33DF-4443-8A23-437FF3C457D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5267" y="428026"/>
            <a:ext cx="17153466" cy="2806241"/>
          </a:xfrm>
          <a:prstGeom prst="rect">
            <a:avLst/>
          </a:prstGeom>
        </p:spPr>
        <p:txBody>
          <a:bodyPr anchor="ctr" anchorCtr="0"/>
          <a:lstStyle>
            <a:lvl1pPr algn="ctr">
              <a:defRPr b="1" i="0">
                <a:solidFill>
                  <a:schemeClr val="tx1"/>
                </a:solidFill>
                <a:latin typeface="Neufile Grotesk" pitchFamily="2" charset="77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879648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0BF5A1-782F-3846-A642-175BD4E837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" y="0"/>
            <a:ext cx="24361443" cy="13716000"/>
          </a:xfrm>
          <a:prstGeom prst="rect">
            <a:avLst/>
          </a:prstGeom>
        </p:spPr>
      </p:pic>
      <p:sp>
        <p:nvSpPr>
          <p:cNvPr id="11" name="Pealkiri, arial bold 120pt">
            <a:extLst>
              <a:ext uri="{FF2B5EF4-FFF2-40B4-BE49-F238E27FC236}">
                <a16:creationId xmlns:a16="http://schemas.microsoft.com/office/drawing/2014/main" id="{5ECB4BC1-33DF-4443-8A23-437FF3C457D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25169" y="428026"/>
            <a:ext cx="12333661" cy="2418057"/>
          </a:xfrm>
          <a:prstGeom prst="rect">
            <a:avLst/>
          </a:prstGeom>
        </p:spPr>
        <p:txBody>
          <a:bodyPr anchor="b" anchorCtr="0"/>
          <a:lstStyle>
            <a:lvl1pPr algn="ctr">
              <a:defRPr b="1" i="0">
                <a:solidFill>
                  <a:schemeClr val="bg2"/>
                </a:solidFill>
                <a:latin typeface="Neufile Grotesk" pitchFamily="2" charset="77"/>
              </a:defRPr>
            </a:lvl1pPr>
          </a:lstStyle>
          <a:p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566EAD-BC68-4B36-84A7-CD54307E40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31950" y="3395663"/>
            <a:ext cx="21120100" cy="92186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Neufile Grotesk" panose="00000500000000000000" pitchFamily="50" charset="-70"/>
              </a:defRPr>
            </a:lvl1pPr>
            <a:lvl2pPr marL="635000" indent="0" algn="ctr">
              <a:buNone/>
              <a:defRPr>
                <a:latin typeface="Neufile Grotesk" panose="00000500000000000000" pitchFamily="50" charset="-70"/>
              </a:defRPr>
            </a:lvl2pPr>
            <a:lvl3pPr marL="1270000" indent="0" algn="ctr">
              <a:buNone/>
              <a:defRPr>
                <a:latin typeface="Neufile Grotesk" panose="00000500000000000000" pitchFamily="50" charset="-70"/>
              </a:defRPr>
            </a:lvl3pPr>
            <a:lvl4pPr marL="1905000" indent="0" algn="ctr">
              <a:buNone/>
              <a:defRPr>
                <a:latin typeface="Neufile Grotesk" panose="00000500000000000000" pitchFamily="50" charset="-70"/>
              </a:defRPr>
            </a:lvl4pPr>
            <a:lvl5pPr marL="2540000" indent="0" algn="ctr">
              <a:buNone/>
              <a:defRPr>
                <a:latin typeface="Neufile Grotesk" panose="00000500000000000000" pitchFamily="50" charset="-7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07166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57" r:id="rId1"/>
    <p:sldLayoutId id="2147483733" r:id="rId2"/>
    <p:sldLayoutId id="2147483660" r:id="rId3"/>
    <p:sldLayoutId id="2147483734" r:id="rId4"/>
    <p:sldLayoutId id="2147483735" r:id="rId5"/>
    <p:sldLayoutId id="2147483763" r:id="rId6"/>
    <p:sldLayoutId id="2147483764" r:id="rId7"/>
    <p:sldLayoutId id="2147483736" r:id="rId8"/>
    <p:sldLayoutId id="2147483766" r:id="rId9"/>
    <p:sldLayoutId id="2147483677" r:id="rId10"/>
    <p:sldLayoutId id="2147483738" r:id="rId11"/>
    <p:sldLayoutId id="2147483688" r:id="rId12"/>
    <p:sldLayoutId id="2147483765" r:id="rId13"/>
    <p:sldLayoutId id="2147483739" r:id="rId14"/>
    <p:sldLayoutId id="2147483691" r:id="rId15"/>
    <p:sldLayoutId id="2147483744" r:id="rId16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0" b="1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C9FB4-B6D7-7A4A-BF26-B366F656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0" y="2179033"/>
            <a:ext cx="16596581" cy="4648200"/>
          </a:xfrm>
        </p:spPr>
        <p:txBody>
          <a:bodyPr lIns="91440" tIns="45720" rIns="91440" bIns="45720" anchor="b"/>
          <a:lstStyle/>
          <a:p>
            <a:r>
              <a:rPr lang="de-DE" sz="10000">
                <a:latin typeface="Arial"/>
              </a:rPr>
              <a:t>„Ich hab echt keinen Plan, wie ich das schaffen soll.“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66E20-09B6-E442-8E4C-E15C8E5C69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78000" y="8070850"/>
            <a:ext cx="17755235" cy="2584450"/>
          </a:xfrm>
        </p:spPr>
        <p:txBody>
          <a:bodyPr lIns="91440" tIns="45720" rIns="91440" bIns="45720" anchor="t"/>
          <a:lstStyle/>
          <a:p>
            <a:r>
              <a:rPr lang="de-DE">
                <a:solidFill>
                  <a:srgbClr val="FFFFFF"/>
                </a:solidFill>
                <a:latin typeface="Arial"/>
                <a:cs typeface="Arial"/>
              </a:rPr>
              <a:t>Über einen Berg von Arbeit, eine gute Idee — und was passiert, wenn KI und Mensch zusammen anpacken.</a:t>
            </a:r>
            <a:endParaRPr lang="de-DE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8587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7357-A1F6-EC98-86AA-0EA527720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E989A1-B8DB-07CF-C5E7-E7D631EA0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1896" y="4519120"/>
            <a:ext cx="10720925" cy="3955863"/>
          </a:xfrm>
          <a:prstGeom prst="rect">
            <a:avLst/>
          </a:prstGeom>
        </p:spPr>
        <p:txBody>
          <a:bodyPr lIns="91440" tIns="45720" rIns="91440" bIns="45720" anchor="ctr" anchorCtr="0"/>
          <a:lstStyle/>
          <a:p>
            <a:r>
              <a:rPr lang="de-DE" sz="6600">
                <a:latin typeface="Arial"/>
              </a:rPr>
              <a:t>Montagmorgen, 8:00 Uhr</a:t>
            </a:r>
            <a:br>
              <a:rPr lang="de-DE" sz="6600">
                <a:latin typeface="Arial"/>
              </a:rPr>
            </a:br>
            <a:r>
              <a:rPr lang="de-DE" sz="6600">
                <a:latin typeface="Arial"/>
              </a:rPr>
              <a:t> </a:t>
            </a:r>
            <a:br>
              <a:rPr lang="de-DE">
                <a:latin typeface="Arial"/>
              </a:rPr>
            </a:br>
            <a:r>
              <a:rPr lang="de-DE" sz="9600">
                <a:latin typeface="Arial"/>
              </a:rPr>
              <a:t>Der AI Act ist da. Und nun?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AB3144-DD74-1EDF-C21E-445FFE42366C}"/>
              </a:ext>
            </a:extLst>
          </p:cNvPr>
          <p:cNvSpPr/>
          <p:nvPr/>
        </p:nvSpPr>
        <p:spPr>
          <a:xfrm>
            <a:off x="12921590" y="2259901"/>
            <a:ext cx="4872363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marL="0" indent="0" defTabSz="685800">
              <a:spcBef>
                <a:spcPts val="500"/>
              </a:spcBef>
              <a:buSzTx/>
              <a:buFontTx/>
              <a:buNone/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 panose="00000500000000000000" pitchFamily="50" charset="-70"/>
              </a:rPr>
              <a:t>Risiko-Einstufung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F7AEA02-3797-A8AA-3778-77FE688EABBE}"/>
              </a:ext>
            </a:extLst>
          </p:cNvPr>
          <p:cNvSpPr/>
          <p:nvPr/>
        </p:nvSpPr>
        <p:spPr>
          <a:xfrm>
            <a:off x="18340934" y="2247709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defTabSz="685800">
              <a:spcBef>
                <a:spcPts val="5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Techn. Dokumentation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1E03F2-4E43-2836-D838-CD20719E1E5D}"/>
              </a:ext>
            </a:extLst>
          </p:cNvPr>
          <p:cNvSpPr/>
          <p:nvPr/>
        </p:nvSpPr>
        <p:spPr>
          <a:xfrm>
            <a:off x="12921590" y="4396549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marL="0" indent="0" defTabSz="685800">
              <a:spcBef>
                <a:spcPts val="500"/>
              </a:spcBef>
              <a:buSzTx/>
              <a:buFontTx/>
              <a:buNone/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Daten-</a:t>
            </a:r>
            <a:r>
              <a:rPr lang="de-DE" sz="3600" b="0" err="1">
                <a:solidFill>
                  <a:schemeClr val="accent1"/>
                </a:solidFill>
                <a:latin typeface="Neufile Grotesk"/>
              </a:rPr>
              <a:t>Governance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74492F7-0E9B-DC1B-FC30-999B3FA49054}"/>
              </a:ext>
            </a:extLst>
          </p:cNvPr>
          <p:cNvSpPr/>
          <p:nvPr/>
        </p:nvSpPr>
        <p:spPr>
          <a:xfrm>
            <a:off x="18340934" y="4384357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defTabSz="685800">
              <a:spcBef>
                <a:spcPts val="5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Menschliche Aufsicht</a:t>
            </a:r>
            <a:endParaRPr lang="de-DE" sz="2000">
              <a:solidFill>
                <a:schemeClr val="accent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287A7-6E8A-216E-A896-EFA2894757A8}"/>
              </a:ext>
            </a:extLst>
          </p:cNvPr>
          <p:cNvSpPr/>
          <p:nvPr/>
        </p:nvSpPr>
        <p:spPr>
          <a:xfrm>
            <a:off x="12921590" y="6560629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marL="0" indent="0" defTabSz="685800">
              <a:spcBef>
                <a:spcPts val="500"/>
              </a:spcBef>
              <a:buSzTx/>
              <a:buFontTx/>
              <a:buNone/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Transparenzpflicht</a:t>
            </a:r>
            <a:endParaRPr lang="de-DE" sz="3600" b="0">
              <a:solidFill>
                <a:schemeClr val="accent1"/>
              </a:solidFill>
              <a:latin typeface="Neufile Grotesk" panose="00000500000000000000" pitchFamily="50" charset="-7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C65DFC-DC55-E277-8056-DE8DDB4BA375}"/>
              </a:ext>
            </a:extLst>
          </p:cNvPr>
          <p:cNvSpPr/>
          <p:nvPr/>
        </p:nvSpPr>
        <p:spPr>
          <a:xfrm>
            <a:off x="18340934" y="6521005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marL="0" indent="0" defTabSz="685800">
              <a:spcBef>
                <a:spcPts val="500"/>
              </a:spcBef>
              <a:buNone/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Konformitätsbewertung</a:t>
            </a:r>
            <a:endParaRPr lang="de-DE" sz="2000">
              <a:solidFill>
                <a:schemeClr val="accent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C08505E-AE5A-1456-6294-ECBAC79CFCFB}"/>
              </a:ext>
            </a:extLst>
          </p:cNvPr>
          <p:cNvSpPr/>
          <p:nvPr/>
        </p:nvSpPr>
        <p:spPr>
          <a:xfrm>
            <a:off x="12921590" y="8697277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defTabSz="685800">
              <a:spcBef>
                <a:spcPts val="5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Laufende Überwachung</a:t>
            </a:r>
            <a:endParaRPr lang="de-DE" sz="2000">
              <a:solidFill>
                <a:schemeClr val="accent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E79C8A8-28CE-32F2-6426-779ED864E505}"/>
              </a:ext>
            </a:extLst>
          </p:cNvPr>
          <p:cNvSpPr/>
          <p:nvPr/>
        </p:nvSpPr>
        <p:spPr>
          <a:xfrm>
            <a:off x="18340934" y="8657653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marL="0" indent="0" defTabSz="685800">
              <a:spcBef>
                <a:spcPts val="500"/>
              </a:spcBef>
              <a:buNone/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Meldepflichten</a:t>
            </a:r>
            <a:endParaRPr lang="de-DE" sz="2000">
              <a:solidFill>
                <a:schemeClr val="accent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103D992-1DB0-F67B-7923-A03FD82EB50D}"/>
              </a:ext>
            </a:extLst>
          </p:cNvPr>
          <p:cNvSpPr/>
          <p:nvPr/>
        </p:nvSpPr>
        <p:spPr>
          <a:xfrm>
            <a:off x="12921590" y="10833925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defTabSz="685800">
              <a:spcBef>
                <a:spcPts val="5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accent1"/>
                </a:solidFill>
                <a:latin typeface="Neufile Grotesk"/>
              </a:rPr>
              <a:t>Nachweise auf Abruf</a:t>
            </a:r>
            <a:endParaRPr lang="de-DE" sz="3600" b="0">
              <a:solidFill>
                <a:schemeClr val="accent1"/>
              </a:solidFill>
              <a:latin typeface="Neufile Grotesk" panose="00000500000000000000" pitchFamily="50" charset="-7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38AF0C8-77E6-4D55-12F4-BB24D9E7655B}"/>
              </a:ext>
            </a:extLst>
          </p:cNvPr>
          <p:cNvSpPr/>
          <p:nvPr/>
        </p:nvSpPr>
        <p:spPr>
          <a:xfrm>
            <a:off x="18340934" y="10821733"/>
            <a:ext cx="4844654" cy="1086193"/>
          </a:xfrm>
          <a:prstGeom prst="roundRect">
            <a:avLst/>
          </a:prstGeom>
          <a:solidFill>
            <a:schemeClr val="accent2"/>
          </a:solidFill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marL="0" indent="0" defTabSz="685800">
              <a:spcBef>
                <a:spcPts val="500"/>
              </a:spcBef>
              <a:buSzTx/>
              <a:buFontTx/>
              <a:buNone/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t-EE" sz="3600" b="0">
                <a:solidFill>
                  <a:schemeClr val="accent1"/>
                </a:solidFill>
                <a:latin typeface="Neufile Grotesk"/>
              </a:rPr>
              <a:t>...</a:t>
            </a:r>
            <a:endParaRPr lang="et-EE" sz="3600" b="0">
              <a:solidFill>
                <a:schemeClr val="accent1"/>
              </a:solidFill>
              <a:latin typeface="Neufile Grotesk" panose="00000500000000000000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794039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903CED2-6E1A-4F8A-BEFC-ACEEE3E49D09}"/>
              </a:ext>
            </a:extLst>
          </p:cNvPr>
          <p:cNvCxnSpPr>
            <a:cxnSpLocks/>
          </p:cNvCxnSpPr>
          <p:nvPr/>
        </p:nvCxnSpPr>
        <p:spPr>
          <a:xfrm flipV="1">
            <a:off x="778950" y="7764665"/>
            <a:ext cx="22282002" cy="100679"/>
          </a:xfrm>
          <a:prstGeom prst="straightConnector1">
            <a:avLst/>
          </a:prstGeom>
          <a:noFill/>
          <a:ln w="25400" cap="flat">
            <a:solidFill>
              <a:srgbClr val="FC3057"/>
            </a:solidFill>
            <a:prstDash val="lgDash"/>
            <a:miter lim="400000"/>
            <a:headEnd type="non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BBC0430-09D2-426B-B296-8BEEE496C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0" y="1775663"/>
            <a:ext cx="21451454" cy="1652216"/>
          </a:xfrm>
        </p:spPr>
        <p:txBody>
          <a:bodyPr lIns="91440" tIns="45720" rIns="91440" bIns="45720" anchor="b"/>
          <a:lstStyle/>
          <a:p>
            <a:r>
              <a:rPr lang="de-DE" sz="8000">
                <a:latin typeface="Arial"/>
              </a:rPr>
              <a:t>Die KI analysiert – der Mensch entscheidet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6D2A69-81E5-4867-95AD-395447FFADF5}"/>
              </a:ext>
            </a:extLst>
          </p:cNvPr>
          <p:cNvSpPr/>
          <p:nvPr/>
        </p:nvSpPr>
        <p:spPr>
          <a:xfrm>
            <a:off x="2152395" y="4965566"/>
            <a:ext cx="8302812" cy="5542779"/>
          </a:xfrm>
          <a:prstGeom prst="roundRect">
            <a:avLst/>
          </a:prstGeom>
          <a:solidFill>
            <a:srgbClr val="FC305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8000" tIns="0" rIns="108000" bIns="0" numCol="1" spcCol="38100" rtlCol="0" anchor="ctr">
            <a:noAutofit/>
          </a:bodyPr>
          <a:lstStyle/>
          <a:p>
            <a:pPr defTabSz="685800">
              <a:spcBef>
                <a:spcPts val="5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4000">
                <a:solidFill>
                  <a:schemeClr val="tx1"/>
                </a:solidFill>
                <a:latin typeface="Arial"/>
              </a:rPr>
              <a:t>KI analysiert</a:t>
            </a:r>
          </a:p>
          <a:p>
            <a:pPr>
              <a:spcBef>
                <a:spcPts val="500"/>
              </a:spcBef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457200" indent="-457200" algn="l">
              <a:lnSpc>
                <a:spcPct val="150000"/>
              </a:lnSpc>
              <a:buFont typeface="Arial"/>
              <a:buChar char="•"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latin typeface="Arial"/>
              </a:rPr>
              <a:t>Liest Dokumente in Minuten</a:t>
            </a:r>
          </a:p>
          <a:p>
            <a:pPr marL="457200" indent="-457200" algn="l">
              <a:lnSpc>
                <a:spcPct val="150000"/>
              </a:lnSpc>
              <a:buFont typeface="Arial"/>
              <a:buChar char="•"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latin typeface="Arial"/>
              </a:rPr>
              <a:t>Gleicht gegen jede Anforderung ab</a:t>
            </a:r>
          </a:p>
          <a:p>
            <a:pPr marL="457200" indent="-457200" algn="l">
              <a:lnSpc>
                <a:spcPct val="150000"/>
              </a:lnSpc>
              <a:buFont typeface="Arial"/>
              <a:buChar char="•"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latin typeface="Arial"/>
              </a:rPr>
              <a:t>Findet Lücken — mit Quelle</a:t>
            </a:r>
          </a:p>
          <a:p>
            <a:pPr marL="457200" indent="-457200" algn="l">
              <a:lnSpc>
                <a:spcPct val="150000"/>
              </a:lnSpc>
              <a:buFont typeface="Arial"/>
              <a:buChar char="•"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latin typeface="Arial"/>
              </a:rPr>
              <a:t>Schlägt konkrete Maßnahmen vor</a:t>
            </a:r>
          </a:p>
          <a:p>
            <a:pPr marL="0" indent="0">
              <a:buSzTx/>
              <a:buFontTx/>
              <a:buNone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de-DE" sz="3600" b="0">
              <a:solidFill>
                <a:schemeClr val="tx1"/>
              </a:solidFill>
              <a:latin typeface="Neufile Grotesk" panose="00000500000000000000" pitchFamily="50" charset="-7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ACA31F-78B1-429A-AEC8-9565C8F16755}"/>
              </a:ext>
            </a:extLst>
          </p:cNvPr>
          <p:cNvSpPr/>
          <p:nvPr/>
        </p:nvSpPr>
        <p:spPr>
          <a:xfrm>
            <a:off x="12849404" y="4965566"/>
            <a:ext cx="8334153" cy="5542779"/>
          </a:xfrm>
          <a:prstGeom prst="roundRect">
            <a:avLst/>
          </a:prstGeom>
          <a:solidFill>
            <a:srgbClr val="FC3057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4000" tIns="0" rIns="144000" bIns="0" numCol="1" spcCol="381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ts val="5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4000">
                <a:solidFill>
                  <a:schemeClr val="tx1"/>
                </a:solidFill>
                <a:latin typeface="Arial"/>
              </a:rPr>
              <a:t>Mensch entscheidet</a:t>
            </a:r>
          </a:p>
          <a:p>
            <a:pPr defTabSz="685800">
              <a:lnSpc>
                <a:spcPct val="90000"/>
              </a:lnSpc>
              <a:spcBef>
                <a:spcPts val="5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457200" indent="-457200" algn="l" defTabSz="685800">
              <a:lnSpc>
                <a:spcPct val="150000"/>
              </a:lnSpc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tx1"/>
                </a:solidFill>
                <a:latin typeface="Arial"/>
              </a:rPr>
              <a:t>Prüft jeden einzelnen Fund</a:t>
            </a:r>
          </a:p>
          <a:p>
            <a:pPr marL="457200" indent="-457200" algn="l" defTabSz="685800">
              <a:lnSpc>
                <a:spcPct val="150000"/>
              </a:lnSpc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tx1"/>
                </a:solidFill>
                <a:latin typeface="Arial"/>
              </a:rPr>
              <a:t>Trifft die fachliche Entscheidung</a:t>
            </a:r>
          </a:p>
          <a:p>
            <a:pPr marL="457200" indent="-457200" algn="l" defTabSz="685800">
              <a:lnSpc>
                <a:spcPct val="150000"/>
              </a:lnSpc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tx1"/>
                </a:solidFill>
                <a:latin typeface="Arial"/>
              </a:rPr>
              <a:t>Trägt die Verantwortung</a:t>
            </a:r>
          </a:p>
          <a:p>
            <a:pPr marL="457200" indent="-457200" algn="l" defTabSz="685800">
              <a:lnSpc>
                <a:spcPct val="150000"/>
              </a:lnSpc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de-DE" sz="3600" b="0">
                <a:solidFill>
                  <a:schemeClr val="tx1"/>
                </a:solidFill>
                <a:latin typeface="Arial"/>
              </a:rPr>
              <a:t>Gibt den Nachweis frei</a:t>
            </a:r>
          </a:p>
          <a:p>
            <a:pPr defTabSz="685800">
              <a:lnSpc>
                <a:spcPct val="90000"/>
              </a:lnSpc>
              <a:spcBef>
                <a:spcPts val="5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de-DE" sz="3600" b="0">
              <a:solidFill>
                <a:schemeClr val="tx1"/>
              </a:solidFill>
              <a:latin typeface="Neufile Grotesk" panose="00000500000000000000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3182148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B69F-9DBA-AF0D-0E90-6F2673BA1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D90A-88C8-00E6-2B62-A5AE2231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169" y="1407432"/>
            <a:ext cx="20828000" cy="1606035"/>
          </a:xfrm>
        </p:spPr>
        <p:txBody>
          <a:bodyPr lIns="91440" tIns="45720" rIns="91440" bIns="45720" anchor="b"/>
          <a:lstStyle/>
          <a:p>
            <a:r>
              <a:rPr lang="de-DE" sz="8000">
                <a:solidFill>
                  <a:srgbClr val="292B33"/>
                </a:solidFill>
                <a:latin typeface="Arial"/>
              </a:rPr>
              <a:t>Ein Lauf – und du siehst, wo du stehst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D4F6C-4AFC-7D2A-1239-885E5068F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287" y="3009900"/>
            <a:ext cx="19575992" cy="1071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53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1757A-4416-0F58-0BA9-B1B752B9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59F32-5AA9-22A6-D067-B8F5BF03C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036" y="1272744"/>
            <a:ext cx="20828000" cy="1606035"/>
          </a:xfrm>
          <a:noFill/>
        </p:spPr>
        <p:txBody>
          <a:bodyPr lIns="91440" tIns="45720" rIns="91440" bIns="45720" anchor="b"/>
          <a:lstStyle/>
          <a:p>
            <a:r>
              <a:rPr lang="de-DE" sz="8000">
                <a:solidFill>
                  <a:srgbClr val="292B33"/>
                </a:solidFill>
                <a:latin typeface="Arial"/>
              </a:rPr>
              <a:t>Für jede </a:t>
            </a:r>
            <a:r>
              <a:rPr lang="de-DE" sz="8000">
                <a:solidFill>
                  <a:schemeClr val="accent1"/>
                </a:solidFill>
                <a:latin typeface="Arial"/>
              </a:rPr>
              <a:t>Lücke</a:t>
            </a:r>
            <a:r>
              <a:rPr lang="de-DE" sz="8000">
                <a:solidFill>
                  <a:srgbClr val="292B33"/>
                </a:solidFill>
                <a:latin typeface="Arial"/>
              </a:rPr>
              <a:t>: </a:t>
            </a:r>
            <a:r>
              <a:rPr lang="de-DE" sz="8000">
                <a:solidFill>
                  <a:srgbClr val="FFC000"/>
                </a:solidFill>
                <a:latin typeface="Arial"/>
              </a:rPr>
              <a:t>Vorschlag </a:t>
            </a:r>
            <a:r>
              <a:rPr lang="de-DE" sz="8000">
                <a:solidFill>
                  <a:srgbClr val="292B33"/>
                </a:solidFill>
                <a:latin typeface="Arial"/>
              </a:rPr>
              <a:t>und </a:t>
            </a:r>
            <a:r>
              <a:rPr lang="de-DE" sz="8000">
                <a:solidFill>
                  <a:srgbClr val="00B050"/>
                </a:solidFill>
                <a:latin typeface="Arial"/>
              </a:rPr>
              <a:t>Maßnahme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CC9AFA-7CC1-1B07-2327-48D5FE306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76" y="2850014"/>
            <a:ext cx="19577050" cy="103727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A38CF1-F3E7-7D39-6EC3-445367E5AEB4}"/>
              </a:ext>
            </a:extLst>
          </p:cNvPr>
          <p:cNvSpPr/>
          <p:nvPr/>
        </p:nvSpPr>
        <p:spPr>
          <a:xfrm>
            <a:off x="1765357" y="10211201"/>
            <a:ext cx="18812106" cy="2569324"/>
          </a:xfrm>
          <a:prstGeom prst="rect">
            <a:avLst/>
          </a:prstGeom>
          <a:noFill/>
          <a:ln w="5715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C55166-F9FB-908E-C683-F3490BADC1C6}"/>
              </a:ext>
            </a:extLst>
          </p:cNvPr>
          <p:cNvSpPr/>
          <p:nvPr/>
        </p:nvSpPr>
        <p:spPr>
          <a:xfrm>
            <a:off x="1646743" y="6678828"/>
            <a:ext cx="18932292" cy="1354666"/>
          </a:xfrm>
          <a:prstGeom prst="rect">
            <a:avLst/>
          </a:prstGeom>
          <a:noFill/>
          <a:ln w="5715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17B957-78FB-0F7F-E538-2D59CA7ED3F7}"/>
              </a:ext>
            </a:extLst>
          </p:cNvPr>
          <p:cNvSpPr/>
          <p:nvPr/>
        </p:nvSpPr>
        <p:spPr>
          <a:xfrm>
            <a:off x="18602180" y="11593430"/>
            <a:ext cx="1931225" cy="609600"/>
          </a:xfrm>
          <a:prstGeom prst="rect">
            <a:avLst/>
          </a:prstGeom>
          <a:noFill/>
          <a:ln w="5715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07508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B18B5-C52D-80CB-B9D7-91113F373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33B3-E366-2E17-F6DD-55CBA05C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0" y="1126933"/>
            <a:ext cx="20828000" cy="1606035"/>
          </a:xfrm>
        </p:spPr>
        <p:txBody>
          <a:bodyPr lIns="91440" tIns="45720" rIns="91440" bIns="45720" anchor="b"/>
          <a:lstStyle/>
          <a:p>
            <a:r>
              <a:rPr lang="de-DE" sz="8000">
                <a:solidFill>
                  <a:srgbClr val="292B33"/>
                </a:solidFill>
                <a:latin typeface="Arial"/>
              </a:rPr>
              <a:t>Aus Erkenntnis wird eine Aufgabe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2991E-DB11-2AF2-EB46-179752727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492" y="2716299"/>
            <a:ext cx="20181616" cy="1073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20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48A3D-72A8-8A65-7BBA-D3E8D274D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25FEB-4BE0-06E1-4877-A98D41EE4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0" y="1164003"/>
            <a:ext cx="20828000" cy="1606035"/>
          </a:xfrm>
        </p:spPr>
        <p:txBody>
          <a:bodyPr lIns="91440" tIns="45720" rIns="91440" bIns="45720" anchor="b"/>
          <a:lstStyle/>
          <a:p>
            <a:r>
              <a:rPr lang="de-DE" sz="8000">
                <a:solidFill>
                  <a:srgbClr val="292B33"/>
                </a:solidFill>
                <a:latin typeface="Arial"/>
              </a:rPr>
              <a:t>Und am Ende der prüfbare Nachweis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1CAD92-C5CE-466E-66E1-2D5932D0B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007" y="2758775"/>
            <a:ext cx="20128648" cy="1029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66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2A2A71-8BDD-4753-8BC8-22AD657A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chemeClr val="tx1"/>
                </a:solidFill>
              </a:rPr>
              <a:t>tfdsf</a:t>
            </a:r>
            <a:endParaRPr lang="et-EE">
              <a:solidFill>
                <a:schemeClr val="tx1"/>
              </a:solidFill>
            </a:endParaRPr>
          </a:p>
        </p:txBody>
      </p:sp>
      <p:pic>
        <p:nvPicPr>
          <p:cNvPr id="9" name="Picture 8" descr="A person with her arms crossed&#10;&#10;Description automatically generated with low confidence">
            <a:extLst>
              <a:ext uri="{FF2B5EF4-FFF2-40B4-BE49-F238E27FC236}">
                <a16:creationId xmlns:a16="http://schemas.microsoft.com/office/drawing/2014/main" id="{C95DA74C-518E-476C-9961-5DB1E7DAC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857"/>
            <a:ext cx="24380951" cy="1371428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ABEF39-A3F3-4E45-88A0-A97525625F3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778000" y="4410635"/>
            <a:ext cx="20967700" cy="4111573"/>
          </a:xfrm>
        </p:spPr>
        <p:txBody>
          <a:bodyPr lIns="91440" tIns="45720" rIns="91440" bIns="45720" anchor="t"/>
          <a:lstStyle/>
          <a:p>
            <a:pPr algn="l"/>
            <a:r>
              <a:rPr lang="et-EE" sz="10000" b="1" i="0">
                <a:solidFill>
                  <a:srgbClr val="FFFFFF"/>
                </a:solidFill>
                <a:effectLst/>
                <a:latin typeface="Arial"/>
              </a:rPr>
              <a:t>Business &amp;</a:t>
            </a:r>
            <a:br>
              <a:rPr lang="et-EE" sz="10000" b="1" i="0">
                <a:effectLst/>
                <a:latin typeface="Arial"/>
              </a:rPr>
            </a:br>
            <a:r>
              <a:rPr lang="et-EE" sz="10000" b="1" i="0">
                <a:solidFill>
                  <a:srgbClr val="FFFFFF"/>
                </a:solidFill>
                <a:effectLst/>
                <a:latin typeface="Arial"/>
              </a:rPr>
              <a:t>Software developer</a:t>
            </a:r>
            <a:br>
              <a:rPr lang="et-EE" sz="10000" b="1" i="0">
                <a:effectLst/>
                <a:latin typeface="Arial"/>
              </a:rPr>
            </a:br>
            <a:r>
              <a:rPr lang="et-EE" sz="10000" b="1" i="0">
                <a:solidFill>
                  <a:srgbClr val="FFFFFF"/>
                </a:solidFill>
                <a:effectLst/>
                <a:latin typeface="Arial"/>
              </a:rPr>
              <a:t>for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7ADAF3-C4AA-4FA3-9130-D2FD9E966BA1}"/>
              </a:ext>
            </a:extLst>
          </p:cNvPr>
          <p:cNvSpPr txBox="1"/>
          <p:nvPr/>
        </p:nvSpPr>
        <p:spPr>
          <a:xfrm>
            <a:off x="3822192" y="7498905"/>
            <a:ext cx="7260336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t-EE" sz="10000" b="1" i="0">
                <a:solidFill>
                  <a:srgbClr val="FFFFFF"/>
                </a:solidFill>
                <a:effectLst/>
                <a:latin typeface="Arial"/>
              </a:rPr>
              <a:t>innovation</a:t>
            </a:r>
            <a:endParaRPr lang="et-EE" sz="10000">
              <a:latin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AAE950-F93F-48F9-8682-6C6B8BAAD94C}"/>
              </a:ext>
            </a:extLst>
          </p:cNvPr>
          <p:cNvSpPr txBox="1"/>
          <p:nvPr/>
        </p:nvSpPr>
        <p:spPr>
          <a:xfrm>
            <a:off x="3822192" y="8975807"/>
            <a:ext cx="7260336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0000">
                <a:noFill/>
                <a:latin typeface="Neufile Grotesk" panose="00000500000000000000" pitchFamily="50" charset="-70"/>
              </a:rPr>
              <a:t>change</a:t>
            </a:r>
            <a:endParaRPr lang="et-EE" sz="10000">
              <a:noFill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D8FBF3-064A-408D-AE1D-7E8F7BE95364}"/>
              </a:ext>
            </a:extLst>
          </p:cNvPr>
          <p:cNvSpPr txBox="1"/>
          <p:nvPr/>
        </p:nvSpPr>
        <p:spPr>
          <a:xfrm>
            <a:off x="3822192" y="10452709"/>
            <a:ext cx="8503920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0000" b="1" i="0">
                <a:noFill/>
                <a:effectLst/>
                <a:latin typeface="Neufile Grotesk" panose="00000500000000000000" pitchFamily="50" charset="-70"/>
              </a:rPr>
              <a:t>sustainability</a:t>
            </a:r>
            <a:endParaRPr lang="et-EE" sz="1000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714003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Custom 3">
      <a:dk1>
        <a:srgbClr val="292B33"/>
      </a:dk1>
      <a:lt1>
        <a:sysClr val="window" lastClr="FFFFFF"/>
      </a:lt1>
      <a:dk2>
        <a:srgbClr val="292B33"/>
      </a:dk2>
      <a:lt2>
        <a:srgbClr val="E7E6E6"/>
      </a:lt2>
      <a:accent1>
        <a:srgbClr val="FC3056"/>
      </a:accent1>
      <a:accent2>
        <a:srgbClr val="FFF8FB"/>
      </a:accent2>
      <a:accent3>
        <a:srgbClr val="FE8092"/>
      </a:accent3>
      <a:accent4>
        <a:srgbClr val="FC3056"/>
      </a:accent4>
      <a:accent5>
        <a:srgbClr val="F9DDEC"/>
      </a:accent5>
      <a:accent6>
        <a:srgbClr val="FFFFFF"/>
      </a:accent6>
      <a:hlink>
        <a:srgbClr val="FC3056"/>
      </a:hlink>
      <a:folHlink>
        <a:srgbClr val="954F72"/>
      </a:folHlink>
    </a:clrScheme>
    <a:fontScheme name="Net Group Fonts">
      <a:majorFont>
        <a:latin typeface="Neufile Grotesk Bold"/>
        <a:ea typeface="Arial"/>
        <a:cs typeface="Arial"/>
      </a:majorFont>
      <a:minorFont>
        <a:latin typeface="Neufile Grotesk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 dirty="0">
            <a:ln>
              <a:noFill/>
            </a:ln>
            <a:solidFill>
              <a:srgbClr val="FFFFFF"/>
            </a:solidFill>
            <a:effectLst/>
            <a:uFillTx/>
            <a:latin typeface="Arial" panose="020B0604020202020204" pitchFamily="34" charset="0"/>
            <a:ea typeface="Helvetica Neue Medium"/>
            <a:cs typeface="Arial" panose="020B0604020202020204" pitchFamily="34" charset="0"/>
            <a:sym typeface="Helvetica Neue Medium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d93e8a-0695-4ee2-a677-aed2c008da7d" xsi:nil="true"/>
    <lcf76f155ced4ddcb4097134ff3c332f xmlns="5a880aea-85ae-4738-81dc-03d2b028e23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5EB925CE53704D992C04A215CB5468" ma:contentTypeVersion="18" ma:contentTypeDescription="Ein neues Dokument erstellen." ma:contentTypeScope="" ma:versionID="2726a13974267b90fac411ce99b4a98a">
  <xsd:schema xmlns:xsd="http://www.w3.org/2001/XMLSchema" xmlns:xs="http://www.w3.org/2001/XMLSchema" xmlns:p="http://schemas.microsoft.com/office/2006/metadata/properties" xmlns:ns2="88d93e8a-0695-4ee2-a677-aed2c008da7d" xmlns:ns3="5a880aea-85ae-4738-81dc-03d2b028e23e" targetNamespace="http://schemas.microsoft.com/office/2006/metadata/properties" ma:root="true" ma:fieldsID="de98bebf65ad8dc05cd742d074667874" ns2:_="" ns3:_="">
    <xsd:import namespace="88d93e8a-0695-4ee2-a677-aed2c008da7d"/>
    <xsd:import namespace="5a880aea-85ae-4738-81dc-03d2b028e23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93e8a-0695-4ee2-a677-aed2c008da7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a33ec7b-d84e-47bd-b70d-6e7a926615c4}" ma:internalName="TaxCatchAll" ma:showField="CatchAllData" ma:web="88d93e8a-0695-4ee2-a677-aed2c008da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80aea-85ae-4738-81dc-03d2b028e2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065b1fa-1c62-4c6b-9e23-03f344638c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E73C90-5E3D-4A79-8046-1BC2DF75E8A3}">
  <ds:schemaRefs>
    <ds:schemaRef ds:uri="a13c5da8-dbe5-4711-a365-ae143c0eb325"/>
    <ds:schemaRef ds:uri="d14f173f-c5b0-4c97-8e76-7df1eadc97d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5F4B83F-EE89-4128-B634-1EF83D9B3A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45B54E-AD8E-4C60-8B73-0BE00805B5A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149</Words>
  <Application>Microsoft Office PowerPoint</Application>
  <PresentationFormat>Benutzerdefiniert</PresentationFormat>
  <Paragraphs>35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Helvetica Neue</vt:lpstr>
      <vt:lpstr>Neufile Grotesk</vt:lpstr>
      <vt:lpstr>Neufile Grotesk Light</vt:lpstr>
      <vt:lpstr>Neufile Grotesk Medium</vt:lpstr>
      <vt:lpstr>White</vt:lpstr>
      <vt:lpstr>„Ich hab echt keinen Plan, wie ich das schaffen soll.“</vt:lpstr>
      <vt:lpstr>Montagmorgen, 8:00 Uhr   Der AI Act ist da. Und nun?</vt:lpstr>
      <vt:lpstr>Die KI analysiert – der Mensch entscheidet</vt:lpstr>
      <vt:lpstr>Ein Lauf – und du siehst, wo du stehst</vt:lpstr>
      <vt:lpstr>Für jede Lücke: Vorschlag und Maßnahme</vt:lpstr>
      <vt:lpstr>Aus Erkenntnis wird eine Aufgabe</vt:lpstr>
      <vt:lpstr>Und am Ende der prüfbare Nachweis</vt:lpstr>
      <vt:lpstr>tfdsf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Lavinia Torrebruno</dc:creator>
  <cp:lastModifiedBy>Lavinia Torrebruno</cp:lastModifiedBy>
  <cp:revision>3</cp:revision>
  <dcterms:modified xsi:type="dcterms:W3CDTF">2026-09-07T13:44:13Z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0x010100365EB925CE53704D992C04A215CB5468</vt:lpwstr>
  </property>
  <property fmtid="{D5CDD505-2E9C-101B-9397-08002B2CF9AE}" pid="3" name="MediaServiceImageTags">
    <vt:lpwstr/>
  </property>
</Properties>
</file>