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671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1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763B1-2C59-48C4-BA70-3E74CC875E8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CE75F-9639-460D-962E-DAFC2151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59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23141-AEBD-307C-2D7A-3F92CA118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4AE35-F356-DA35-2B38-28D26CF18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C7D48-231B-1676-FB27-3405FE119F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3FA9EA-8AA6-342C-A8C1-4E0495643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E5EA95-D3FD-48BD-AC2B-33F2034789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896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rst and last slide_darke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7">
            <a:extLst>
              <a:ext uri="{FF2B5EF4-FFF2-40B4-BE49-F238E27FC236}">
                <a16:creationId xmlns:a16="http://schemas.microsoft.com/office/drawing/2014/main" id="{653C6024-60B5-1B91-B49D-CE7488E5A914}"/>
              </a:ext>
            </a:extLst>
          </p:cNvPr>
          <p:cNvSpPr/>
          <p:nvPr/>
        </p:nvSpPr>
        <p:spPr>
          <a:xfrm>
            <a:off x="-3465224" y="123070"/>
            <a:ext cx="15000458" cy="5181148"/>
          </a:xfrm>
          <a:custGeom>
            <a:avLst/>
            <a:gdLst>
              <a:gd name="csX0" fmla="*/ 14307207 w 15000459"/>
              <a:gd name="csY0" fmla="*/ 36487 h 5181148"/>
              <a:gd name="csX1" fmla="*/ 14307207 w 15000459"/>
              <a:gd name="csY1" fmla="*/ 36487 h 5181148"/>
              <a:gd name="csX2" fmla="*/ 7447658 w 15000459"/>
              <a:gd name="csY2" fmla="*/ 1532453 h 5181148"/>
              <a:gd name="csX3" fmla="*/ 4318 w 15000459"/>
              <a:gd name="csY3" fmla="*/ 5181149 h 5181148"/>
              <a:gd name="csX4" fmla="*/ 770544 w 15000459"/>
              <a:gd name="csY4" fmla="*/ 5181149 h 5181148"/>
              <a:gd name="csX5" fmla="*/ 6024667 w 15000459"/>
              <a:gd name="csY5" fmla="*/ 3831131 h 5181148"/>
              <a:gd name="csX6" fmla="*/ 15000460 w 15000459"/>
              <a:gd name="csY6" fmla="*/ 364870 h 5181148"/>
              <a:gd name="csX7" fmla="*/ 15000460 w 15000459"/>
              <a:gd name="csY7" fmla="*/ 0 h 5181148"/>
              <a:gd name="csX8" fmla="*/ 14307207 w 15000459"/>
              <a:gd name="csY8" fmla="*/ 0 h 51811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9" h="5181148">
                <a:moveTo>
                  <a:pt x="14307207" y="36487"/>
                </a:moveTo>
                <a:lnTo>
                  <a:pt x="14307207" y="36487"/>
                </a:lnTo>
                <a:cubicBezTo>
                  <a:pt x="14307207" y="2408140"/>
                  <a:pt x="13322059" y="4378436"/>
                  <a:pt x="7447658" y="1532453"/>
                </a:cubicBezTo>
                <a:cubicBezTo>
                  <a:pt x="3434092" y="-401357"/>
                  <a:pt x="-141630" y="1568940"/>
                  <a:pt x="4318" y="5181149"/>
                </a:cubicBezTo>
                <a:lnTo>
                  <a:pt x="770544" y="5181149"/>
                </a:lnTo>
                <a:cubicBezTo>
                  <a:pt x="770544" y="2627061"/>
                  <a:pt x="3543553" y="2627061"/>
                  <a:pt x="6024667" y="3831131"/>
                </a:cubicBezTo>
                <a:cubicBezTo>
                  <a:pt x="12045015" y="6750089"/>
                  <a:pt x="15000460" y="4597358"/>
                  <a:pt x="15000460" y="364870"/>
                </a:cubicBezTo>
                <a:lnTo>
                  <a:pt x="15000460" y="0"/>
                </a:lnTo>
                <a:lnTo>
                  <a:pt x="14307207" y="0"/>
                </a:lnTo>
                <a:close/>
              </a:path>
            </a:pathLst>
          </a:custGeom>
          <a:noFill/>
          <a:ln w="6350" cap="flat">
            <a:solidFill>
              <a:schemeClr val="accent2"/>
            </a:solidFill>
            <a:prstDash val="solid"/>
            <a:miter/>
          </a:ln>
        </p:spPr>
        <p:txBody>
          <a:bodyPr/>
          <a:lstStyle/>
          <a:p>
            <a:endParaRPr lang="en-LV" sz="1351" b="0" i="0" dirty="0">
              <a:latin typeface="Aptos" panose="020B0004020202020204" pitchFamily="34" charset="0"/>
            </a:endParaRP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F8812FF3-7901-5BAB-B45C-0815FAA632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38882" y="5156092"/>
            <a:ext cx="1325562" cy="1325563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000" b="0" i="0" baseline="0">
                <a:latin typeface="Aptos" panose="020B0004020202020204" pitchFamily="34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US" dirty="0"/>
              <a:t>Drag &amp; Drop Image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1BB6097-105F-0BA5-FC6D-480A2074EB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183510" y="-1055591"/>
            <a:ext cx="16054264" cy="72973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336702-89BF-0B45-C9F2-0837D8948DB9}"/>
              </a:ext>
            </a:extLst>
          </p:cNvPr>
          <p:cNvSpPr/>
          <p:nvPr userDrawn="1"/>
        </p:nvSpPr>
        <p:spPr>
          <a:xfrm>
            <a:off x="0" y="1"/>
            <a:ext cx="12192000" cy="4436533"/>
          </a:xfrm>
          <a:prstGeom prst="rect">
            <a:avLst/>
          </a:prstGeom>
          <a:gradFill>
            <a:gsLst>
              <a:gs pos="24000">
                <a:schemeClr val="bg1"/>
              </a:gs>
              <a:gs pos="0">
                <a:schemeClr val="bg1"/>
              </a:gs>
              <a:gs pos="99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351" b="0" i="0" dirty="0"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8D3025-092C-106A-AA8B-A55708CC1C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76978" y="281814"/>
            <a:ext cx="1044820" cy="94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63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est BG + 2 wav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385C9B08-28AB-561F-49B8-BABE6D6883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183510" y="-1055591"/>
            <a:ext cx="16054264" cy="7297393"/>
          </a:xfrm>
          <a:prstGeom prst="rect">
            <a:avLst/>
          </a:prstGeom>
        </p:spPr>
      </p:pic>
      <p:sp>
        <p:nvSpPr>
          <p:cNvPr id="5" name="Graphic 2">
            <a:extLst>
              <a:ext uri="{FF2B5EF4-FFF2-40B4-BE49-F238E27FC236}">
                <a16:creationId xmlns:a16="http://schemas.microsoft.com/office/drawing/2014/main" id="{B97E1815-0D9B-327D-D15A-5810AF1C5D4B}"/>
              </a:ext>
            </a:extLst>
          </p:cNvPr>
          <p:cNvSpPr/>
          <p:nvPr/>
        </p:nvSpPr>
        <p:spPr>
          <a:xfrm>
            <a:off x="-3465224" y="-234949"/>
            <a:ext cx="15000458" cy="5181148"/>
          </a:xfrm>
          <a:custGeom>
            <a:avLst/>
            <a:gdLst>
              <a:gd name="csX0" fmla="*/ 14307207 w 15000459"/>
              <a:gd name="csY0" fmla="*/ 36487 h 5181148"/>
              <a:gd name="csX1" fmla="*/ 14307207 w 15000459"/>
              <a:gd name="csY1" fmla="*/ 36487 h 5181148"/>
              <a:gd name="csX2" fmla="*/ 7447658 w 15000459"/>
              <a:gd name="csY2" fmla="*/ 1532453 h 5181148"/>
              <a:gd name="csX3" fmla="*/ 4318 w 15000459"/>
              <a:gd name="csY3" fmla="*/ 5181149 h 5181148"/>
              <a:gd name="csX4" fmla="*/ 770544 w 15000459"/>
              <a:gd name="csY4" fmla="*/ 5181149 h 5181148"/>
              <a:gd name="csX5" fmla="*/ 6024667 w 15000459"/>
              <a:gd name="csY5" fmla="*/ 3831131 h 5181148"/>
              <a:gd name="csX6" fmla="*/ 15000460 w 15000459"/>
              <a:gd name="csY6" fmla="*/ 364870 h 5181148"/>
              <a:gd name="csX7" fmla="*/ 15000460 w 15000459"/>
              <a:gd name="csY7" fmla="*/ 0 h 5181148"/>
              <a:gd name="csX8" fmla="*/ 14307207 w 15000459"/>
              <a:gd name="csY8" fmla="*/ 0 h 51811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9" h="5181148">
                <a:moveTo>
                  <a:pt x="14307207" y="36487"/>
                </a:moveTo>
                <a:lnTo>
                  <a:pt x="14307207" y="36487"/>
                </a:lnTo>
                <a:cubicBezTo>
                  <a:pt x="14307207" y="2408140"/>
                  <a:pt x="13322059" y="4378436"/>
                  <a:pt x="7447658" y="1532453"/>
                </a:cubicBezTo>
                <a:cubicBezTo>
                  <a:pt x="3434092" y="-401357"/>
                  <a:pt x="-141630" y="1568940"/>
                  <a:pt x="4318" y="5181149"/>
                </a:cubicBezTo>
                <a:lnTo>
                  <a:pt x="770544" y="5181149"/>
                </a:lnTo>
                <a:cubicBezTo>
                  <a:pt x="770544" y="2627061"/>
                  <a:pt x="3543553" y="2627061"/>
                  <a:pt x="6024667" y="3831131"/>
                </a:cubicBezTo>
                <a:cubicBezTo>
                  <a:pt x="12045015" y="6750089"/>
                  <a:pt x="15000460" y="4597358"/>
                  <a:pt x="15000460" y="364870"/>
                </a:cubicBezTo>
                <a:lnTo>
                  <a:pt x="15000460" y="0"/>
                </a:lnTo>
                <a:lnTo>
                  <a:pt x="14307207" y="0"/>
                </a:lnTo>
                <a:close/>
              </a:path>
            </a:pathLst>
          </a:custGeom>
          <a:noFill/>
          <a:ln w="6350" cap="flat">
            <a:solidFill>
              <a:schemeClr val="accent2"/>
            </a:solidFill>
            <a:prstDash val="solid"/>
            <a:miter/>
          </a:ln>
        </p:spPr>
        <p:txBody>
          <a:bodyPr/>
          <a:lstStyle/>
          <a:p>
            <a:endParaRPr lang="en-LV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918C97-E008-605A-D7AF-C54E00427D79}"/>
              </a:ext>
            </a:extLst>
          </p:cNvPr>
          <p:cNvSpPr/>
          <p:nvPr userDrawn="1"/>
        </p:nvSpPr>
        <p:spPr>
          <a:xfrm>
            <a:off x="0" y="1"/>
            <a:ext cx="12192000" cy="4436533"/>
          </a:xfrm>
          <a:prstGeom prst="rect">
            <a:avLst/>
          </a:prstGeom>
          <a:gradFill>
            <a:gsLst>
              <a:gs pos="24000">
                <a:srgbClr val="1D1918"/>
              </a:gs>
              <a:gs pos="0">
                <a:srgbClr val="1D1918"/>
              </a:gs>
              <a:gs pos="99000">
                <a:srgbClr val="1D1918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351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260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 + 2 wav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1BB6097-105F-0BA5-FC6D-480A2074EB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183510" y="-1055591"/>
            <a:ext cx="16054264" cy="7297393"/>
          </a:xfrm>
          <a:prstGeom prst="rect">
            <a:avLst/>
          </a:prstGeom>
        </p:spPr>
      </p:pic>
      <p:sp>
        <p:nvSpPr>
          <p:cNvPr id="2" name="Graphic 5">
            <a:extLst>
              <a:ext uri="{FF2B5EF4-FFF2-40B4-BE49-F238E27FC236}">
                <a16:creationId xmlns:a16="http://schemas.microsoft.com/office/drawing/2014/main" id="{58D63CDA-9B9C-0C17-3C36-25816FFFFBFF}"/>
              </a:ext>
            </a:extLst>
          </p:cNvPr>
          <p:cNvSpPr/>
          <p:nvPr/>
        </p:nvSpPr>
        <p:spPr>
          <a:xfrm>
            <a:off x="-3465224" y="-252878"/>
            <a:ext cx="15000458" cy="5181148"/>
          </a:xfrm>
          <a:custGeom>
            <a:avLst/>
            <a:gdLst>
              <a:gd name="csX0" fmla="*/ 14307207 w 15000459"/>
              <a:gd name="csY0" fmla="*/ 36487 h 5181148"/>
              <a:gd name="csX1" fmla="*/ 14307207 w 15000459"/>
              <a:gd name="csY1" fmla="*/ 36487 h 5181148"/>
              <a:gd name="csX2" fmla="*/ 7447658 w 15000459"/>
              <a:gd name="csY2" fmla="*/ 1532453 h 5181148"/>
              <a:gd name="csX3" fmla="*/ 4318 w 15000459"/>
              <a:gd name="csY3" fmla="*/ 5181149 h 5181148"/>
              <a:gd name="csX4" fmla="*/ 770544 w 15000459"/>
              <a:gd name="csY4" fmla="*/ 5181149 h 5181148"/>
              <a:gd name="csX5" fmla="*/ 6024667 w 15000459"/>
              <a:gd name="csY5" fmla="*/ 3831131 h 5181148"/>
              <a:gd name="csX6" fmla="*/ 15000460 w 15000459"/>
              <a:gd name="csY6" fmla="*/ 364870 h 5181148"/>
              <a:gd name="csX7" fmla="*/ 15000460 w 15000459"/>
              <a:gd name="csY7" fmla="*/ 0 h 5181148"/>
              <a:gd name="csX8" fmla="*/ 14307207 w 15000459"/>
              <a:gd name="csY8" fmla="*/ 0 h 51811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9" h="5181148">
                <a:moveTo>
                  <a:pt x="14307207" y="36487"/>
                </a:moveTo>
                <a:lnTo>
                  <a:pt x="14307207" y="36487"/>
                </a:lnTo>
                <a:cubicBezTo>
                  <a:pt x="14307207" y="2408140"/>
                  <a:pt x="13322059" y="4378436"/>
                  <a:pt x="7447658" y="1532453"/>
                </a:cubicBezTo>
                <a:cubicBezTo>
                  <a:pt x="3434092" y="-401357"/>
                  <a:pt x="-141630" y="1568940"/>
                  <a:pt x="4318" y="5181149"/>
                </a:cubicBezTo>
                <a:lnTo>
                  <a:pt x="770544" y="5181149"/>
                </a:lnTo>
                <a:cubicBezTo>
                  <a:pt x="770544" y="2627061"/>
                  <a:pt x="3543553" y="2627061"/>
                  <a:pt x="6024667" y="3831131"/>
                </a:cubicBezTo>
                <a:cubicBezTo>
                  <a:pt x="12045015" y="6750089"/>
                  <a:pt x="15000460" y="4597358"/>
                  <a:pt x="15000460" y="364870"/>
                </a:cubicBezTo>
                <a:lnTo>
                  <a:pt x="15000460" y="0"/>
                </a:lnTo>
                <a:lnTo>
                  <a:pt x="14307207" y="0"/>
                </a:lnTo>
                <a:close/>
              </a:path>
            </a:pathLst>
          </a:custGeom>
          <a:noFill/>
          <a:ln w="6350" cap="flat">
            <a:solidFill>
              <a:schemeClr val="accent2"/>
            </a:solidFill>
            <a:prstDash val="solid"/>
            <a:miter/>
          </a:ln>
        </p:spPr>
        <p:txBody>
          <a:bodyPr/>
          <a:lstStyle/>
          <a:p>
            <a:endParaRPr lang="en-LV" sz="1351" b="0" i="0" dirty="0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336702-89BF-0B45-C9F2-0837D8948DB9}"/>
              </a:ext>
            </a:extLst>
          </p:cNvPr>
          <p:cNvSpPr/>
          <p:nvPr userDrawn="1"/>
        </p:nvSpPr>
        <p:spPr>
          <a:xfrm>
            <a:off x="0" y="1"/>
            <a:ext cx="12192000" cy="4436533"/>
          </a:xfrm>
          <a:prstGeom prst="rect">
            <a:avLst/>
          </a:prstGeom>
          <a:gradFill>
            <a:gsLst>
              <a:gs pos="24000">
                <a:srgbClr val="32292E">
                  <a:alpha val="95000"/>
                </a:srgbClr>
              </a:gs>
              <a:gs pos="0">
                <a:schemeClr val="bg2"/>
              </a:gs>
              <a:gs pos="99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V" sz="1351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218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est BG + Europ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7A9D09F-8514-F4CA-BC6B-69897814063F}"/>
              </a:ext>
            </a:extLst>
          </p:cNvPr>
          <p:cNvPicPr/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039" t="21943" r="20700" b="4728"/>
          <a:stretch/>
        </p:blipFill>
        <p:spPr>
          <a:xfrm>
            <a:off x="3122345" y="0"/>
            <a:ext cx="9069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08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ight BG + wav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678CA33-6518-967B-3206-466494C72D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89" t="-6697" r="13468" b="12719"/>
          <a:stretch>
            <a:fillRect/>
          </a:stretch>
        </p:blipFill>
        <p:spPr>
          <a:xfrm>
            <a:off x="0" y="2"/>
            <a:ext cx="12192000" cy="6858001"/>
          </a:xfrm>
          <a:prstGeom prst="rect">
            <a:avLst/>
          </a:prstGeom>
        </p:spPr>
      </p:pic>
      <p:sp>
        <p:nvSpPr>
          <p:cNvPr id="3" name="Graphic 3">
            <a:extLst>
              <a:ext uri="{FF2B5EF4-FFF2-40B4-BE49-F238E27FC236}">
                <a16:creationId xmlns:a16="http://schemas.microsoft.com/office/drawing/2014/main" id="{8F5CA412-8735-F0A5-ABB2-8520AEF2372B}"/>
              </a:ext>
            </a:extLst>
          </p:cNvPr>
          <p:cNvSpPr/>
          <p:nvPr/>
        </p:nvSpPr>
        <p:spPr>
          <a:xfrm>
            <a:off x="-1969642" y="1291447"/>
            <a:ext cx="15000456" cy="5181176"/>
          </a:xfrm>
          <a:custGeom>
            <a:avLst/>
            <a:gdLst>
              <a:gd name="csX0" fmla="*/ 14307203 w 15000456"/>
              <a:gd name="csY0" fmla="*/ 36487 h 5181176"/>
              <a:gd name="csX1" fmla="*/ 14307203 w 15000456"/>
              <a:gd name="csY1" fmla="*/ 36487 h 5181176"/>
              <a:gd name="csX2" fmla="*/ 7447657 w 15000456"/>
              <a:gd name="csY2" fmla="*/ 1532461 h 5181176"/>
              <a:gd name="csX3" fmla="*/ 4318 w 15000456"/>
              <a:gd name="csY3" fmla="*/ 5181177 h 5181176"/>
              <a:gd name="csX4" fmla="*/ 770544 w 15000456"/>
              <a:gd name="csY4" fmla="*/ 5181177 h 5181176"/>
              <a:gd name="csX5" fmla="*/ 6024665 w 15000456"/>
              <a:gd name="csY5" fmla="*/ 3831152 h 5181176"/>
              <a:gd name="csX6" fmla="*/ 15000456 w 15000456"/>
              <a:gd name="csY6" fmla="*/ 364872 h 5181176"/>
              <a:gd name="csX7" fmla="*/ 15000456 w 15000456"/>
              <a:gd name="csY7" fmla="*/ 0 h 5181176"/>
              <a:gd name="csX8" fmla="*/ 14307203 w 15000456"/>
              <a:gd name="csY8" fmla="*/ 0 h 5181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6" h="5181176">
                <a:moveTo>
                  <a:pt x="14307203" y="36487"/>
                </a:moveTo>
                <a:lnTo>
                  <a:pt x="14307203" y="36487"/>
                </a:lnTo>
                <a:cubicBezTo>
                  <a:pt x="14307203" y="2408153"/>
                  <a:pt x="13322055" y="4378460"/>
                  <a:pt x="7447657" y="1532461"/>
                </a:cubicBezTo>
                <a:cubicBezTo>
                  <a:pt x="3434091" y="-401359"/>
                  <a:pt x="-141630" y="1568948"/>
                  <a:pt x="4318" y="5181177"/>
                </a:cubicBezTo>
                <a:lnTo>
                  <a:pt x="770544" y="5181177"/>
                </a:lnTo>
                <a:cubicBezTo>
                  <a:pt x="770544" y="2627076"/>
                  <a:pt x="3543552" y="2627076"/>
                  <a:pt x="6024665" y="3831152"/>
                </a:cubicBezTo>
                <a:cubicBezTo>
                  <a:pt x="12045012" y="6750126"/>
                  <a:pt x="15000456" y="4597383"/>
                  <a:pt x="15000456" y="364872"/>
                </a:cubicBezTo>
                <a:lnTo>
                  <a:pt x="15000456" y="0"/>
                </a:lnTo>
                <a:lnTo>
                  <a:pt x="14307203" y="0"/>
                </a:lnTo>
                <a:close/>
              </a:path>
            </a:pathLst>
          </a:custGeom>
          <a:noFill/>
          <a:ln w="6339" cap="flat">
            <a:solidFill>
              <a:schemeClr val="accent2"/>
            </a:solidFill>
            <a:prstDash val="solid"/>
            <a:miter/>
          </a:ln>
        </p:spPr>
        <p:txBody>
          <a:bodyPr/>
          <a:lstStyle/>
          <a:p>
            <a:endParaRPr lang="en-LV" sz="1351" b="0" i="0" dirty="0">
              <a:latin typeface="Aptos" panose="020B00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4A82C8-7348-D212-DEDC-8792D7F6D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30" y="693773"/>
            <a:ext cx="9794822" cy="1419840"/>
          </a:xfrm>
          <a:prstGeom prst="rect">
            <a:avLst/>
          </a:prstGeom>
        </p:spPr>
        <p:txBody>
          <a:bodyPr anchor="t"/>
          <a:lstStyle>
            <a:lvl1pPr>
              <a:defRPr b="1" i="0">
                <a:latin typeface="Aptos" panose="020B0004020202020204" pitchFamily="34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3273258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ght BG + wav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678CA33-6518-967B-3206-466494C72D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89" t="-6697" r="13468" b="12719"/>
          <a:stretch>
            <a:fillRect/>
          </a:stretch>
        </p:blipFill>
        <p:spPr>
          <a:xfrm>
            <a:off x="0" y="2"/>
            <a:ext cx="12192000" cy="6858001"/>
          </a:xfrm>
          <a:prstGeom prst="rect">
            <a:avLst/>
          </a:prstGeom>
        </p:spPr>
      </p:pic>
      <p:sp>
        <p:nvSpPr>
          <p:cNvPr id="3" name="Graphic 3">
            <a:extLst>
              <a:ext uri="{FF2B5EF4-FFF2-40B4-BE49-F238E27FC236}">
                <a16:creationId xmlns:a16="http://schemas.microsoft.com/office/drawing/2014/main" id="{8F5CA412-8735-F0A5-ABB2-8520AEF2372B}"/>
              </a:ext>
            </a:extLst>
          </p:cNvPr>
          <p:cNvSpPr/>
          <p:nvPr/>
        </p:nvSpPr>
        <p:spPr>
          <a:xfrm>
            <a:off x="-1969642" y="1291447"/>
            <a:ext cx="15000456" cy="5181176"/>
          </a:xfrm>
          <a:custGeom>
            <a:avLst/>
            <a:gdLst>
              <a:gd name="csX0" fmla="*/ 14307203 w 15000456"/>
              <a:gd name="csY0" fmla="*/ 36487 h 5181176"/>
              <a:gd name="csX1" fmla="*/ 14307203 w 15000456"/>
              <a:gd name="csY1" fmla="*/ 36487 h 5181176"/>
              <a:gd name="csX2" fmla="*/ 7447657 w 15000456"/>
              <a:gd name="csY2" fmla="*/ 1532461 h 5181176"/>
              <a:gd name="csX3" fmla="*/ 4318 w 15000456"/>
              <a:gd name="csY3" fmla="*/ 5181177 h 5181176"/>
              <a:gd name="csX4" fmla="*/ 770544 w 15000456"/>
              <a:gd name="csY4" fmla="*/ 5181177 h 5181176"/>
              <a:gd name="csX5" fmla="*/ 6024665 w 15000456"/>
              <a:gd name="csY5" fmla="*/ 3831152 h 5181176"/>
              <a:gd name="csX6" fmla="*/ 15000456 w 15000456"/>
              <a:gd name="csY6" fmla="*/ 364872 h 5181176"/>
              <a:gd name="csX7" fmla="*/ 15000456 w 15000456"/>
              <a:gd name="csY7" fmla="*/ 0 h 5181176"/>
              <a:gd name="csX8" fmla="*/ 14307203 w 15000456"/>
              <a:gd name="csY8" fmla="*/ 0 h 5181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6" h="5181176">
                <a:moveTo>
                  <a:pt x="14307203" y="36487"/>
                </a:moveTo>
                <a:lnTo>
                  <a:pt x="14307203" y="36487"/>
                </a:lnTo>
                <a:cubicBezTo>
                  <a:pt x="14307203" y="2408153"/>
                  <a:pt x="13322055" y="4378460"/>
                  <a:pt x="7447657" y="1532461"/>
                </a:cubicBezTo>
                <a:cubicBezTo>
                  <a:pt x="3434091" y="-401359"/>
                  <a:pt x="-141630" y="1568948"/>
                  <a:pt x="4318" y="5181177"/>
                </a:cubicBezTo>
                <a:lnTo>
                  <a:pt x="770544" y="5181177"/>
                </a:lnTo>
                <a:cubicBezTo>
                  <a:pt x="770544" y="2627076"/>
                  <a:pt x="3543552" y="2627076"/>
                  <a:pt x="6024665" y="3831152"/>
                </a:cubicBezTo>
                <a:cubicBezTo>
                  <a:pt x="12045012" y="6750126"/>
                  <a:pt x="15000456" y="4597383"/>
                  <a:pt x="15000456" y="364872"/>
                </a:cubicBezTo>
                <a:lnTo>
                  <a:pt x="15000456" y="0"/>
                </a:lnTo>
                <a:lnTo>
                  <a:pt x="14307203" y="0"/>
                </a:lnTo>
                <a:close/>
              </a:path>
            </a:pathLst>
          </a:custGeom>
          <a:noFill/>
          <a:ln w="6339" cap="flat">
            <a:solidFill>
              <a:schemeClr val="accent2"/>
            </a:solidFill>
            <a:prstDash val="solid"/>
            <a:miter/>
          </a:ln>
        </p:spPr>
        <p:txBody>
          <a:bodyPr/>
          <a:lstStyle/>
          <a:p>
            <a:endParaRPr lang="en-LV" sz="1351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4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ight BG + wav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4678CA33-6518-967B-3206-466494C72D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0589" t="-6697" r="8243" b="12719"/>
          <a:stretch>
            <a:fillRect/>
          </a:stretch>
        </p:blipFill>
        <p:spPr>
          <a:xfrm>
            <a:off x="-136169" y="-1310903"/>
            <a:ext cx="13030814" cy="6858001"/>
          </a:xfrm>
          <a:prstGeom prst="rect">
            <a:avLst/>
          </a:prstGeom>
        </p:spPr>
      </p:pic>
      <p:sp>
        <p:nvSpPr>
          <p:cNvPr id="3" name="Graphic 3">
            <a:extLst>
              <a:ext uri="{FF2B5EF4-FFF2-40B4-BE49-F238E27FC236}">
                <a16:creationId xmlns:a16="http://schemas.microsoft.com/office/drawing/2014/main" id="{8F5CA412-8735-F0A5-ABB2-8520AEF2372B}"/>
              </a:ext>
            </a:extLst>
          </p:cNvPr>
          <p:cNvSpPr/>
          <p:nvPr/>
        </p:nvSpPr>
        <p:spPr>
          <a:xfrm>
            <a:off x="-2105811" y="-19457"/>
            <a:ext cx="15000456" cy="5181176"/>
          </a:xfrm>
          <a:custGeom>
            <a:avLst/>
            <a:gdLst>
              <a:gd name="csX0" fmla="*/ 14307203 w 15000456"/>
              <a:gd name="csY0" fmla="*/ 36487 h 5181176"/>
              <a:gd name="csX1" fmla="*/ 14307203 w 15000456"/>
              <a:gd name="csY1" fmla="*/ 36487 h 5181176"/>
              <a:gd name="csX2" fmla="*/ 7447657 w 15000456"/>
              <a:gd name="csY2" fmla="*/ 1532461 h 5181176"/>
              <a:gd name="csX3" fmla="*/ 4318 w 15000456"/>
              <a:gd name="csY3" fmla="*/ 5181177 h 5181176"/>
              <a:gd name="csX4" fmla="*/ 770544 w 15000456"/>
              <a:gd name="csY4" fmla="*/ 5181177 h 5181176"/>
              <a:gd name="csX5" fmla="*/ 6024665 w 15000456"/>
              <a:gd name="csY5" fmla="*/ 3831152 h 5181176"/>
              <a:gd name="csX6" fmla="*/ 15000456 w 15000456"/>
              <a:gd name="csY6" fmla="*/ 364872 h 5181176"/>
              <a:gd name="csX7" fmla="*/ 15000456 w 15000456"/>
              <a:gd name="csY7" fmla="*/ 0 h 5181176"/>
              <a:gd name="csX8" fmla="*/ 14307203 w 15000456"/>
              <a:gd name="csY8" fmla="*/ 0 h 51811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000456" h="5181176">
                <a:moveTo>
                  <a:pt x="14307203" y="36487"/>
                </a:moveTo>
                <a:lnTo>
                  <a:pt x="14307203" y="36487"/>
                </a:lnTo>
                <a:cubicBezTo>
                  <a:pt x="14307203" y="2408153"/>
                  <a:pt x="13322055" y="4378460"/>
                  <a:pt x="7447657" y="1532461"/>
                </a:cubicBezTo>
                <a:cubicBezTo>
                  <a:pt x="3434091" y="-401359"/>
                  <a:pt x="-141630" y="1568948"/>
                  <a:pt x="4318" y="5181177"/>
                </a:cubicBezTo>
                <a:lnTo>
                  <a:pt x="770544" y="5181177"/>
                </a:lnTo>
                <a:cubicBezTo>
                  <a:pt x="770544" y="2627076"/>
                  <a:pt x="3543552" y="2627076"/>
                  <a:pt x="6024665" y="3831152"/>
                </a:cubicBezTo>
                <a:cubicBezTo>
                  <a:pt x="12045012" y="6750126"/>
                  <a:pt x="15000456" y="4597383"/>
                  <a:pt x="15000456" y="364872"/>
                </a:cubicBezTo>
                <a:lnTo>
                  <a:pt x="15000456" y="0"/>
                </a:lnTo>
                <a:lnTo>
                  <a:pt x="14307203" y="0"/>
                </a:lnTo>
                <a:close/>
              </a:path>
            </a:pathLst>
          </a:custGeom>
          <a:noFill/>
          <a:ln w="6339" cap="flat">
            <a:solidFill>
              <a:schemeClr val="accent2">
                <a:alpha val="75425"/>
              </a:schemeClr>
            </a:solidFill>
            <a:prstDash val="solid"/>
            <a:miter/>
          </a:ln>
        </p:spPr>
        <p:txBody>
          <a:bodyPr/>
          <a:lstStyle/>
          <a:p>
            <a:endParaRPr lang="en-LV" sz="1351" b="0" i="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6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20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G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0101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1">
            <a:extLst>
              <a:ext uri="{FF2B5EF4-FFF2-40B4-BE49-F238E27FC236}">
                <a16:creationId xmlns:a16="http://schemas.microsoft.com/office/drawing/2014/main" id="{21164EC9-3DAB-F4C9-3548-121D03ED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818" y="5701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LV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1897082-6F80-0BF7-0CAC-7E84FC724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8818" y="181499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LV" dirty="0"/>
          </a:p>
        </p:txBody>
      </p:sp>
    </p:spTree>
    <p:extLst>
      <p:ext uri="{BB962C8B-B14F-4D97-AF65-F5344CB8AC3E}">
        <p14:creationId xmlns:p14="http://schemas.microsoft.com/office/powerpoint/2010/main" val="174271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  <p:hf sldNum="0" hdr="0" ftr="0" dt="0"/>
  <p:txStyles>
    <p:titleStyle>
      <a:lvl1pPr algn="l" defTabSz="914205" rtl="0" eaLnBrk="1" latinLnBrk="0" hangingPunct="1">
        <a:lnSpc>
          <a:spcPct val="80000"/>
        </a:lnSpc>
        <a:spcBef>
          <a:spcPct val="0"/>
        </a:spcBef>
        <a:buNone/>
        <a:defRPr sz="4400" b="0" i="0" kern="1200" spc="0" baseline="0">
          <a:solidFill>
            <a:schemeClr val="tx1"/>
          </a:solidFill>
          <a:latin typeface="Aptos" panose="020B0004020202020204" pitchFamily="34" charset="0"/>
          <a:ea typeface="Roboto" panose="02000000000000000000" pitchFamily="2" charset="0"/>
          <a:cs typeface="Calibri" panose="020F0502020204030204" pitchFamily="34" charset="0"/>
        </a:defRPr>
      </a:lvl1pPr>
    </p:titleStyle>
    <p:bodyStyle>
      <a:lvl1pPr marL="0" indent="0" algn="l" defTabSz="914205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3000" b="0" i="0" kern="1200">
          <a:solidFill>
            <a:schemeClr val="tx1"/>
          </a:solidFill>
          <a:latin typeface="Aptos" panose="020B0004020202020204" pitchFamily="34" charset="0"/>
          <a:ea typeface="Roboto" panose="02000000000000000000" pitchFamily="2" charset="0"/>
          <a:cs typeface="Calibri" panose="020F0502020204030204" pitchFamily="34" charset="0"/>
        </a:defRPr>
      </a:lvl1pPr>
      <a:lvl2pPr marL="0" indent="0" algn="l" defTabSz="914205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Roboto" panose="02000000000000000000" pitchFamily="2" charset="0"/>
          <a:cs typeface="Calibri" panose="020F0502020204030204" pitchFamily="34" charset="0"/>
        </a:defRPr>
      </a:lvl2pPr>
      <a:lvl3pPr marL="0" indent="0" algn="l" defTabSz="914205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Aptos" panose="020B0004020202020204" pitchFamily="34" charset="0"/>
          <a:ea typeface="Roboto" panose="02000000000000000000" pitchFamily="2" charset="0"/>
          <a:cs typeface="Calibri" panose="020F0502020204030204" pitchFamily="34" charset="0"/>
        </a:defRPr>
      </a:lvl3pPr>
      <a:lvl4pPr marL="0" indent="0" algn="l" defTabSz="914205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1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0" indent="0" algn="l" defTabSz="914205" rtl="0" eaLnBrk="1" latinLnBrk="0" hangingPunct="1">
        <a:lnSpc>
          <a:spcPct val="120000"/>
        </a:lnSpc>
        <a:spcBef>
          <a:spcPts val="499"/>
        </a:spcBef>
        <a:buFont typeface="Arial" panose="020B0604020202020204" pitchFamily="34" charset="0"/>
        <a:buNone/>
        <a:defRPr sz="11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2514061" indent="-228551" algn="l" defTabSz="914205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3" indent="-228551" algn="l" defTabSz="914205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63" indent="-228551" algn="l" defTabSz="914205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65" indent="-228551" algn="l" defTabSz="914205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1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05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07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07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09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11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12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13" algn="l" defTabSz="9142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1">
          <p15:clr>
            <a:srgbClr val="F26B43"/>
          </p15:clr>
        </p15:guide>
        <p15:guide id="1" orient="horz" pos="2160">
          <p15:clr>
            <a:srgbClr val="F26B43"/>
          </p15:clr>
        </p15:guide>
        <p15:guide id="28" pos="624">
          <p15:clr>
            <a:srgbClr val="F26B43"/>
          </p15:clr>
        </p15:guide>
        <p15:guide id="29" pos="7321">
          <p15:clr>
            <a:srgbClr val="F26B43"/>
          </p15:clr>
        </p15:guide>
        <p15:guide id="48" pos="1176">
          <p15:clr>
            <a:srgbClr val="F26B43"/>
          </p15:clr>
        </p15:guide>
        <p15:guide id="51" orient="horz" pos="7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889DD-A43E-BE7B-ACEA-C0AAB3581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6897D8-F8A5-6CF9-2A6D-5B9BB6F73E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47"/>
            <a:ext cx="12192000" cy="68571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55"/>
            <a:endParaRPr lang="en-US">
              <a:solidFill>
                <a:srgbClr val="FEF5EE"/>
              </a:solidFill>
              <a:latin typeface="Calibri" panose="020F0502020204030204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FFC4583-ED0F-8700-6B98-065E312C52C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198" r="9554" b="35249"/>
          <a:stretch>
            <a:fillRect/>
          </a:stretch>
        </p:blipFill>
        <p:spPr>
          <a:xfrm>
            <a:off x="-191206" y="2331761"/>
            <a:ext cx="12383207" cy="452579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2606BCF-1F67-E581-9A21-83335FFC1DCD}"/>
              </a:ext>
            </a:extLst>
          </p:cNvPr>
          <p:cNvSpPr txBox="1"/>
          <p:nvPr/>
        </p:nvSpPr>
        <p:spPr>
          <a:xfrm>
            <a:off x="-176225" y="1285393"/>
            <a:ext cx="12544452" cy="13232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28" tIns="45714" rIns="91428" bIns="45714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defTabSz="914355">
              <a:defRPr/>
            </a:pPr>
            <a:r>
              <a:rPr lang="lv-LV" sz="4000" b="1" dirty="0">
                <a:solidFill>
                  <a:srgbClr val="FEF5EE"/>
                </a:solidFill>
                <a:latin typeface="Aptos" panose="020B0004020202020204" pitchFamily="34" charset="0"/>
              </a:rPr>
              <a:t>Scan for live transcription and translation </a:t>
            </a:r>
            <a:endParaRPr lang="en-US" sz="4000" b="1" dirty="0">
              <a:solidFill>
                <a:srgbClr val="FEF5EE"/>
              </a:solidFill>
              <a:latin typeface="Aptos" panose="020B0004020202020204" pitchFamily="34" charset="0"/>
            </a:endParaRPr>
          </a:p>
          <a:p>
            <a:pPr algn="ctr" defTabSz="914355">
              <a:defRPr/>
            </a:pPr>
            <a:r>
              <a:rPr lang="lv-LV" sz="4000" b="1" dirty="0">
                <a:solidFill>
                  <a:srgbClr val="FEF5EE"/>
                </a:solidFill>
                <a:latin typeface="Aptos" panose="020B0004020202020204" pitchFamily="34" charset="0"/>
              </a:rPr>
              <a:t>with Tilde Event Assistant!</a:t>
            </a:r>
            <a:endParaRPr lang="en-US" sz="4000" b="1" dirty="0">
              <a:solidFill>
                <a:srgbClr val="FEF5EE"/>
              </a:solidFill>
              <a:latin typeface="Aptos" panose="020B0004020202020204" pitchFamily="34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F590E55-A7B9-DD0E-3909-E773F9E5E2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" r="-88939"/>
          <a:stretch>
            <a:fillRect/>
          </a:stretch>
        </p:blipFill>
        <p:spPr>
          <a:xfrm flipH="1" flipV="1">
            <a:off x="-5564047" y="311518"/>
            <a:ext cx="9268705" cy="6628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4176184-4605-D85E-F012-EAA5AF03AA01}"/>
              </a:ext>
            </a:extLst>
          </p:cNvPr>
          <p:cNvSpPr txBox="1"/>
          <p:nvPr/>
        </p:nvSpPr>
        <p:spPr>
          <a:xfrm>
            <a:off x="749085" y="447125"/>
            <a:ext cx="6098254" cy="40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263" fontAlgn="base">
              <a:defRPr/>
            </a:pPr>
            <a:r>
              <a:rPr lang="en-US" sz="2000" b="1" dirty="0">
                <a:solidFill>
                  <a:srgbClr val="FEF5EE"/>
                </a:solidFill>
                <a:latin typeface="Aptos" panose="020B0004020202020204" pitchFamily="34" charset="0"/>
              </a:rPr>
              <a:t>Scan QR code</a:t>
            </a:r>
            <a:endParaRPr lang="en-GB" sz="2000" b="1" dirty="0">
              <a:solidFill>
                <a:srgbClr val="FEF5EE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3" name="Picture 2" descr="The image displays a QR code with a black background, which is a two-dimensional barcode that can be scanned to provide information or direct users to a specific web link.&#10;&#10;AI-generated content may be incorrect.">
            <a:extLst>
              <a:ext uri="{FF2B5EF4-FFF2-40B4-BE49-F238E27FC236}">
                <a16:creationId xmlns:a16="http://schemas.microsoft.com/office/drawing/2014/main" id="{A8FBAC8C-DB7C-7039-8B80-C6872A27F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75" r="1215" b="3674"/>
          <a:stretch>
            <a:fillRect/>
          </a:stretch>
        </p:blipFill>
        <p:spPr>
          <a:xfrm>
            <a:off x="4712366" y="2919732"/>
            <a:ext cx="2767268" cy="285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8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&amp;D-Powerpoint Template_16x9">
  <a:themeElements>
    <a:clrScheme name="Tilde'26">
      <a:dk1>
        <a:srgbClr val="1E1A19"/>
      </a:dk1>
      <a:lt1>
        <a:srgbClr val="FEF5EE"/>
      </a:lt1>
      <a:dk2>
        <a:srgbClr val="32292E"/>
      </a:dk2>
      <a:lt2>
        <a:srgbClr val="FEF5EE"/>
      </a:lt2>
      <a:accent1>
        <a:srgbClr val="DD435A"/>
      </a:accent1>
      <a:accent2>
        <a:srgbClr val="F9B5B1"/>
      </a:accent2>
      <a:accent3>
        <a:srgbClr val="811031"/>
      </a:accent3>
      <a:accent4>
        <a:srgbClr val="EB6B42"/>
      </a:accent4>
      <a:accent5>
        <a:srgbClr val="FF9A8F"/>
      </a:accent5>
      <a:accent6>
        <a:srgbClr val="B40000"/>
      </a:accent6>
      <a:hlink>
        <a:srgbClr val="DD435A"/>
      </a:hlink>
      <a:folHlink>
        <a:srgbClr val="DD435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_new" id="{B3692339-EE9B-AB44-AF89-CF5BCFECD534}" vid="{6D815117-9854-8144-9438-C15620D6A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5EB925CE53704D992C04A215CB5468" ma:contentTypeVersion="18" ma:contentTypeDescription="Ein neues Dokument erstellen." ma:contentTypeScope="" ma:versionID="2726a13974267b90fac411ce99b4a98a">
  <xsd:schema xmlns:xsd="http://www.w3.org/2001/XMLSchema" xmlns:xs="http://www.w3.org/2001/XMLSchema" xmlns:p="http://schemas.microsoft.com/office/2006/metadata/properties" xmlns:ns2="88d93e8a-0695-4ee2-a677-aed2c008da7d" xmlns:ns3="5a880aea-85ae-4738-81dc-03d2b028e23e" targetNamespace="http://schemas.microsoft.com/office/2006/metadata/properties" ma:root="true" ma:fieldsID="de98bebf65ad8dc05cd742d074667874" ns2:_="" ns3:_="">
    <xsd:import namespace="88d93e8a-0695-4ee2-a677-aed2c008da7d"/>
    <xsd:import namespace="5a880aea-85ae-4738-81dc-03d2b028e2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3e8a-0695-4ee2-a677-aed2c008da7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33ec7b-d84e-47bd-b70d-6e7a926615c4}" ma:internalName="TaxCatchAll" ma:showField="CatchAllData" ma:web="88d93e8a-0695-4ee2-a677-aed2c008da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80aea-85ae-4738-81dc-03d2b028e2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065b1fa-1c62-4c6b-9e23-03f344638c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d93e8a-0695-4ee2-a677-aed2c008da7d" xsi:nil="true"/>
    <lcf76f155ced4ddcb4097134ff3c332f xmlns="5a880aea-85ae-4738-81dc-03d2b028e23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EDA8FF-7849-4EF9-8DA8-B3E2E8747EFB}"/>
</file>

<file path=customXml/itemProps2.xml><?xml version="1.0" encoding="utf-8"?>
<ds:datastoreItem xmlns:ds="http://schemas.openxmlformats.org/officeDocument/2006/customXml" ds:itemID="{6E5A7E02-060C-4D06-9200-006347BCABDF}"/>
</file>

<file path=customXml/itemProps3.xml><?xml version="1.0" encoding="utf-8"?>
<ds:datastoreItem xmlns:ds="http://schemas.openxmlformats.org/officeDocument/2006/customXml" ds:itemID="{FE1E0C32-DF4E-450B-B7A6-86E935D59A4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B&amp;D-Powerpoint Template_16x9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Didzis Kļaviņš</dc:creator>
  <cp:lastModifiedBy>Didzis Kļaviņš</cp:lastModifiedBy>
  <cp:revision>1</cp:revision>
  <dcterms:created xsi:type="dcterms:W3CDTF">2026-09-08T12:52:59Z</dcterms:created>
  <dcterms:modified xsi:type="dcterms:W3CDTF">2026-09-08T12:53:34Z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0x010100365EB925CE53704D992C04A215CB5468</vt:lpwstr>
  </property>
</Properties>
</file>